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8" r:id="rId4"/>
  </p:sldMasterIdLst>
  <p:notesMasterIdLst>
    <p:notesMasterId r:id="rId34"/>
  </p:notesMasterIdLst>
  <p:handoutMasterIdLst>
    <p:handoutMasterId r:id="rId35"/>
  </p:handoutMasterIdLst>
  <p:sldIdLst>
    <p:sldId id="1286" r:id="rId5"/>
    <p:sldId id="4061" r:id="rId6"/>
    <p:sldId id="1152" r:id="rId7"/>
    <p:sldId id="4062" r:id="rId8"/>
    <p:sldId id="4066" r:id="rId9"/>
    <p:sldId id="4067" r:id="rId10"/>
    <p:sldId id="4068" r:id="rId11"/>
    <p:sldId id="1196" r:id="rId12"/>
    <p:sldId id="1022" r:id="rId13"/>
    <p:sldId id="1155" r:id="rId14"/>
    <p:sldId id="1221" r:id="rId15"/>
    <p:sldId id="4064" r:id="rId16"/>
    <p:sldId id="965" r:id="rId17"/>
    <p:sldId id="1128" r:id="rId18"/>
    <p:sldId id="1165" r:id="rId19"/>
    <p:sldId id="1195" r:id="rId20"/>
    <p:sldId id="1285" r:id="rId21"/>
    <p:sldId id="1255" r:id="rId22"/>
    <p:sldId id="974" r:id="rId23"/>
    <p:sldId id="973" r:id="rId24"/>
    <p:sldId id="4069" r:id="rId25"/>
    <p:sldId id="1208" r:id="rId26"/>
    <p:sldId id="1143" r:id="rId27"/>
    <p:sldId id="1182" r:id="rId28"/>
    <p:sldId id="1149" r:id="rId29"/>
    <p:sldId id="1062" r:id="rId30"/>
    <p:sldId id="1054" r:id="rId31"/>
    <p:sldId id="1282" r:id="rId32"/>
    <p:sldId id="4070" r:id="rId33"/>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olKit" id="{F7ECC599-F0F9-48B0-A7A8-BF9F0A801523}">
          <p14:sldIdLst>
            <p14:sldId id="1286"/>
            <p14:sldId id="4061"/>
            <p14:sldId id="1152"/>
            <p14:sldId id="4062"/>
            <p14:sldId id="4066"/>
            <p14:sldId id="4067"/>
            <p14:sldId id="4068"/>
            <p14:sldId id="1196"/>
            <p14:sldId id="1022"/>
            <p14:sldId id="1155"/>
            <p14:sldId id="1221"/>
            <p14:sldId id="4064"/>
            <p14:sldId id="965"/>
            <p14:sldId id="1128"/>
            <p14:sldId id="1165"/>
            <p14:sldId id="1195"/>
            <p14:sldId id="1285"/>
            <p14:sldId id="1255"/>
            <p14:sldId id="974"/>
            <p14:sldId id="973"/>
            <p14:sldId id="4069"/>
            <p14:sldId id="1208"/>
            <p14:sldId id="1143"/>
            <p14:sldId id="1182"/>
            <p14:sldId id="1149"/>
            <p14:sldId id="1062"/>
            <p14:sldId id="1054"/>
            <p14:sldId id="1282"/>
            <p14:sldId id="4070"/>
          </p14:sldIdLst>
        </p14:section>
        <p14:section name="Icons" id="{C616A5A7-4E9F-49AB-BC87-6E1382E07680}">
          <p14:sldIdLst/>
        </p14:section>
        <p14:section name="Maps" id="{6FEFED9F-E0D9-8848-AF76-A5D31F8B4F91}">
          <p14:sldIdLst/>
        </p14:section>
      </p14:sectionLst>
    </p:ext>
    <p:ext uri="{EFAFB233-063F-42B5-8137-9DF3F51BA10A}">
      <p15:sldGuideLst xmlns:p15="http://schemas.microsoft.com/office/powerpoint/2012/main">
        <p15:guide id="8" pos="2880" userDrawn="1">
          <p15:clr>
            <a:srgbClr val="A4A3A4"/>
          </p15:clr>
        </p15:guide>
        <p15:guide id="9" orient="horz" pos="1476" userDrawn="1">
          <p15:clr>
            <a:srgbClr val="A4A3A4"/>
          </p15:clr>
        </p15:guide>
        <p15:guide id="10" pos="4224" userDrawn="1">
          <p15:clr>
            <a:srgbClr val="A4A3A4"/>
          </p15:clr>
        </p15:guide>
        <p15:guide id="11" pos="1536" userDrawn="1">
          <p15:clr>
            <a:srgbClr val="A4A3A4"/>
          </p15:clr>
        </p15:guide>
        <p15:guide id="12" orient="horz" pos="1764"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D28"/>
    <a:srgbClr val="2B6FAB"/>
    <a:srgbClr val="7BAEDD"/>
    <a:srgbClr val="FB7264"/>
    <a:srgbClr val="EDBD97"/>
    <a:srgbClr val="A5A5A5"/>
    <a:srgbClr val="427F64"/>
    <a:srgbClr val="48457E"/>
    <a:srgbClr val="B0BBB9"/>
    <a:srgbClr val="62A1D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BBF1B-1883-4856-AEE1-D93419497A53}" v="98" dt="2026-03-02T13:30:07.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89647" autoAdjust="0"/>
  </p:normalViewPr>
  <p:slideViewPr>
    <p:cSldViewPr snapToGrid="0" snapToObjects="1">
      <p:cViewPr varScale="1">
        <p:scale>
          <a:sx n="121" d="100"/>
          <a:sy n="121" d="100"/>
        </p:scale>
        <p:origin x="984" y="102"/>
      </p:cViewPr>
      <p:guideLst>
        <p:guide pos="2880"/>
        <p:guide orient="horz" pos="1476"/>
        <p:guide pos="4224"/>
        <p:guide pos="1536"/>
        <p:guide orient="horz" pos="1764"/>
      </p:guideLst>
    </p:cSldViewPr>
  </p:slideViewPr>
  <p:outlineViewPr>
    <p:cViewPr>
      <p:scale>
        <a:sx n="33" d="100"/>
        <a:sy n="33" d="100"/>
      </p:scale>
      <p:origin x="0" y="-41238"/>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5" d="100"/>
          <a:sy n="65" d="100"/>
        </p:scale>
        <p:origin x="3330" y="66"/>
      </p:cViewPr>
      <p:guideLst>
        <p:guide orient="horz" pos="2924"/>
        <p:guide pos="2201"/>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7363" cy="463550"/>
          </a:xfrm>
          <a:prstGeom prst="rect">
            <a:avLst/>
          </a:prstGeom>
        </p:spPr>
        <p:txBody>
          <a:bodyPr vert="horz" lIns="91029" tIns="45514" rIns="91029" bIns="45514" rtlCol="0"/>
          <a:lstStyle>
            <a:lvl1pPr algn="l">
              <a:defRPr sz="1200"/>
            </a:lvl1pPr>
          </a:lstStyle>
          <a:p>
            <a:endParaRPr lang="en-US"/>
          </a:p>
        </p:txBody>
      </p:sp>
      <p:sp>
        <p:nvSpPr>
          <p:cNvPr id="3" name="Date Placeholder 2"/>
          <p:cNvSpPr>
            <a:spLocks noGrp="1"/>
          </p:cNvSpPr>
          <p:nvPr>
            <p:ph type="dt" sz="quarter" idx="1"/>
          </p:nvPr>
        </p:nvSpPr>
        <p:spPr>
          <a:xfrm>
            <a:off x="3956052" y="0"/>
            <a:ext cx="3027363" cy="463550"/>
          </a:xfrm>
          <a:prstGeom prst="rect">
            <a:avLst/>
          </a:prstGeom>
        </p:spPr>
        <p:txBody>
          <a:bodyPr vert="horz" lIns="91029" tIns="45514" rIns="91029" bIns="45514" rtlCol="0"/>
          <a:lstStyle>
            <a:lvl1pPr algn="r">
              <a:defRPr sz="1200"/>
            </a:lvl1pPr>
          </a:lstStyle>
          <a:p>
            <a:fld id="{148E5A2D-7A34-412F-8E9B-EF8BA45F9F34}" type="datetime1">
              <a:rPr lang="en-US" smtClean="0"/>
              <a:t>3/2/2026</a:t>
            </a:fld>
            <a:endParaRPr lang="en-US"/>
          </a:p>
        </p:txBody>
      </p:sp>
      <p:sp>
        <p:nvSpPr>
          <p:cNvPr id="4" name="Footer Placeholder 3"/>
          <p:cNvSpPr>
            <a:spLocks noGrp="1"/>
          </p:cNvSpPr>
          <p:nvPr>
            <p:ph type="ftr" sz="quarter" idx="2"/>
          </p:nvPr>
        </p:nvSpPr>
        <p:spPr>
          <a:xfrm>
            <a:off x="2" y="8818563"/>
            <a:ext cx="3027363" cy="463550"/>
          </a:xfrm>
          <a:prstGeom prst="rect">
            <a:avLst/>
          </a:prstGeom>
        </p:spPr>
        <p:txBody>
          <a:bodyPr vert="horz" lIns="91029" tIns="45514" rIns="91029" bIns="45514" rtlCol="0" anchor="b"/>
          <a:lstStyle>
            <a:lvl1pPr algn="l">
              <a:defRPr sz="1200"/>
            </a:lvl1pPr>
          </a:lstStyle>
          <a:p>
            <a:r>
              <a:rPr lang="en-US"/>
              <a:t>INCOSE.org</a:t>
            </a:r>
            <a:endParaRPr lang="en-US" dirty="0"/>
          </a:p>
        </p:txBody>
      </p:sp>
      <p:sp>
        <p:nvSpPr>
          <p:cNvPr id="5" name="Slide Number Placeholder 4"/>
          <p:cNvSpPr>
            <a:spLocks noGrp="1"/>
          </p:cNvSpPr>
          <p:nvPr>
            <p:ph type="sldNum" sz="quarter" idx="3"/>
          </p:nvPr>
        </p:nvSpPr>
        <p:spPr>
          <a:xfrm>
            <a:off x="3956052" y="8818563"/>
            <a:ext cx="3027363" cy="463550"/>
          </a:xfrm>
          <a:prstGeom prst="rect">
            <a:avLst/>
          </a:prstGeom>
        </p:spPr>
        <p:txBody>
          <a:bodyPr vert="horz" lIns="91029" tIns="45514" rIns="91029" bIns="45514" rtlCol="0" anchor="b"/>
          <a:lstStyle>
            <a:lvl1pPr algn="r">
              <a:defRPr sz="1200"/>
            </a:lvl1pPr>
          </a:lstStyle>
          <a:p>
            <a:fld id="{5C665FA2-C151-4662-A2E4-7CE245007D67}" type="slidenum">
              <a:rPr lang="en-US" smtClean="0"/>
              <a:t>‹#›</a:t>
            </a:fld>
            <a:endParaRPr lang="en-US"/>
          </a:p>
        </p:txBody>
      </p:sp>
    </p:spTree>
    <p:extLst>
      <p:ext uri="{BB962C8B-B14F-4D97-AF65-F5344CB8AC3E}">
        <p14:creationId xmlns:p14="http://schemas.microsoft.com/office/powerpoint/2010/main" val="257984549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6833" cy="464185"/>
          </a:xfrm>
          <a:prstGeom prst="rect">
            <a:avLst/>
          </a:prstGeom>
        </p:spPr>
        <p:txBody>
          <a:bodyPr vert="horz" lIns="92540" tIns="46270" rIns="92540" bIns="46270" rtlCol="0"/>
          <a:lstStyle>
            <a:lvl1pPr algn="l">
              <a:defRPr sz="1200"/>
            </a:lvl1pPr>
          </a:lstStyle>
          <a:p>
            <a:endParaRPr lang="en-US"/>
          </a:p>
        </p:txBody>
      </p:sp>
      <p:sp>
        <p:nvSpPr>
          <p:cNvPr id="3" name="Date Placeholder 2"/>
          <p:cNvSpPr>
            <a:spLocks noGrp="1"/>
          </p:cNvSpPr>
          <p:nvPr>
            <p:ph type="dt" idx="1"/>
          </p:nvPr>
        </p:nvSpPr>
        <p:spPr>
          <a:xfrm>
            <a:off x="3956552" y="0"/>
            <a:ext cx="3026833" cy="464185"/>
          </a:xfrm>
          <a:prstGeom prst="rect">
            <a:avLst/>
          </a:prstGeom>
        </p:spPr>
        <p:txBody>
          <a:bodyPr vert="horz" lIns="92540" tIns="46270" rIns="92540" bIns="46270" rtlCol="0"/>
          <a:lstStyle>
            <a:lvl1pPr algn="r">
              <a:defRPr sz="1200"/>
            </a:lvl1pPr>
          </a:lstStyle>
          <a:p>
            <a:fld id="{5F334CC7-3019-4315-A940-28CE5A6B4904}" type="datetime1">
              <a:rPr lang="en-US" smtClean="0"/>
              <a:t>3/2/2026</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540" tIns="46270" rIns="92540" bIns="46270"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540" tIns="46270" rIns="92540" bIns="462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4"/>
            <a:ext cx="3026833" cy="464185"/>
          </a:xfrm>
          <a:prstGeom prst="rect">
            <a:avLst/>
          </a:prstGeom>
        </p:spPr>
        <p:txBody>
          <a:bodyPr vert="horz" lIns="92540" tIns="46270" rIns="92540" bIns="46270" rtlCol="0" anchor="b"/>
          <a:lstStyle>
            <a:lvl1pPr algn="l">
              <a:defRPr sz="1200"/>
            </a:lvl1pPr>
          </a:lstStyle>
          <a:p>
            <a:r>
              <a:rPr lang="en-US"/>
              <a:t>INCOSE.org</a:t>
            </a:r>
            <a:endParaRPr lang="en-US" dirty="0"/>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540" tIns="46270" rIns="92540" bIns="46270" rtlCol="0" anchor="b"/>
          <a:lstStyle>
            <a:lvl1pPr algn="r">
              <a:defRPr sz="1200"/>
            </a:lvl1pPr>
          </a:lstStyle>
          <a:p>
            <a:fld id="{F55EC67E-402D-4FA6-937E-816E25842894}" type="slidenum">
              <a:rPr lang="en-US" smtClean="0"/>
              <a:t>‹#›</a:t>
            </a:fld>
            <a:endParaRPr lang="en-US"/>
          </a:p>
        </p:txBody>
      </p:sp>
    </p:spTree>
    <p:extLst>
      <p:ext uri="{BB962C8B-B14F-4D97-AF65-F5344CB8AC3E}">
        <p14:creationId xmlns:p14="http://schemas.microsoft.com/office/powerpoint/2010/main" val="267774110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Slalom</a:t>
            </a:r>
          </a:p>
        </p:txBody>
      </p:sp>
    </p:spTree>
    <p:extLst>
      <p:ext uri="{BB962C8B-B14F-4D97-AF65-F5344CB8AC3E}">
        <p14:creationId xmlns:p14="http://schemas.microsoft.com/office/powerpoint/2010/main" val="96095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Footer Placeholder 5"/>
          <p:cNvSpPr>
            <a:spLocks noGrp="1"/>
          </p:cNvSpPr>
          <p:nvPr>
            <p:ph type="ftr" sz="quarter" idx="12"/>
          </p:nvPr>
        </p:nvSpPr>
        <p:spPr/>
        <p:txBody>
          <a:bodyPr/>
          <a:lstStyle/>
          <a:p>
            <a:r>
              <a:rPr lang="en-US"/>
              <a:t>Slalom</a:t>
            </a:r>
          </a:p>
        </p:txBody>
      </p:sp>
    </p:spTree>
    <p:extLst>
      <p:ext uri="{BB962C8B-B14F-4D97-AF65-F5344CB8AC3E}">
        <p14:creationId xmlns:p14="http://schemas.microsoft.com/office/powerpoint/2010/main" val="363287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79086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94237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60455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73504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t>Slalom</a:t>
            </a:r>
          </a:p>
        </p:txBody>
      </p:sp>
    </p:spTree>
    <p:extLst>
      <p:ext uri="{BB962C8B-B14F-4D97-AF65-F5344CB8AC3E}">
        <p14:creationId xmlns:p14="http://schemas.microsoft.com/office/powerpoint/2010/main" val="622299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COSE 2024 Base Templat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476657" y="546221"/>
            <a:ext cx="4044543" cy="1372683"/>
          </a:xfrm>
          <a:prstGeom prst="rect">
            <a:avLst/>
          </a:prstGeom>
          <a:noFill/>
        </p:spPr>
        <p:txBody>
          <a:bodyPr wrap="square" lIns="0" tIns="0" rIns="0" bIns="0" rtlCol="0">
            <a:spAutoFit/>
          </a:bodyPr>
          <a:lstStyle/>
          <a:p>
            <a:pPr>
              <a:lnSpc>
                <a:spcPct val="90000"/>
              </a:lnSpc>
              <a:spcBef>
                <a:spcPts val="600"/>
              </a:spcBef>
              <a:buClr>
                <a:srgbClr val="CC0000"/>
              </a:buClr>
              <a:buSzPct val="110000"/>
            </a:pPr>
            <a:r>
              <a:rPr lang="en-US" sz="2000" b="0" dirty="0">
                <a:solidFill>
                  <a:schemeClr val="tx1"/>
                </a:solidFill>
                <a:latin typeface="Arial" panose="020B0604020202020204" pitchFamily="34" charset="0"/>
                <a:cs typeface="Arial" panose="020B0604020202020204" pitchFamily="34" charset="0"/>
              </a:rPr>
              <a:t>MBSE Summit 2026</a:t>
            </a:r>
            <a:r>
              <a:rPr lang="en-US" sz="2000" b="0" baseline="0" dirty="0">
                <a:solidFill>
                  <a:schemeClr val="tx1"/>
                </a:solidFill>
                <a:latin typeface="Arial" panose="020B0604020202020204" pitchFamily="34" charset="0"/>
                <a:cs typeface="Arial" panose="020B0604020202020204" pitchFamily="34" charset="0"/>
              </a:rPr>
              <a:t> Template and Toolkit</a:t>
            </a:r>
            <a:endParaRPr lang="en-US" sz="1200" b="0" baseline="0" dirty="0">
              <a:solidFill>
                <a:schemeClr val="tx1"/>
              </a:soli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endParaRPr lang="en-US" sz="1200" b="0" baseline="0" dirty="0">
              <a:solidFill>
                <a:schemeClr val="tx1"/>
              </a:soli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r>
              <a:rPr lang="en-US" sz="1200" b="0" baseline="0" dirty="0">
                <a:solidFill>
                  <a:schemeClr val="tx1"/>
                </a:solidFill>
                <a:latin typeface="Arial" panose="020B0604020202020204" pitchFamily="34" charset="0"/>
                <a:cs typeface="Arial" panose="020B0604020202020204" pitchFamily="34" charset="0"/>
              </a:rPr>
              <a:t>The following slides are intended as a template for adding content. Use this deck as a resource, while crafting your presentation or document.</a:t>
            </a:r>
          </a:p>
        </p:txBody>
      </p:sp>
      <p:sp>
        <p:nvSpPr>
          <p:cNvPr id="3" name="TextBox 2">
            <a:extLst>
              <a:ext uri="{FF2B5EF4-FFF2-40B4-BE49-F238E27FC236}">
                <a16:creationId xmlns:a16="http://schemas.microsoft.com/office/drawing/2014/main" id="{03BB9ED5-1970-4A8F-A6A3-1BD7195511CB}"/>
              </a:ext>
            </a:extLst>
          </p:cNvPr>
          <p:cNvSpPr txBox="1"/>
          <p:nvPr userDrawn="1"/>
        </p:nvSpPr>
        <p:spPr>
          <a:xfrm>
            <a:off x="5486400" y="2113808"/>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6C01C95-E2A1-9707-764B-A107D8231D99}"/>
              </a:ext>
            </a:extLst>
          </p:cNvPr>
          <p:cNvSpPr txBox="1"/>
          <p:nvPr userDrawn="1"/>
        </p:nvSpPr>
        <p:spPr>
          <a:xfrm>
            <a:off x="10186988" y="95726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0BBB91-485B-332A-D025-5EC84698CFFA}"/>
              </a:ext>
            </a:extLst>
          </p:cNvPr>
          <p:cNvSpPr txBox="1"/>
          <p:nvPr userDrawn="1"/>
        </p:nvSpPr>
        <p:spPr>
          <a:xfrm>
            <a:off x="214313" y="-1400175"/>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FCA57E-39F6-FFFE-59D5-0B265E110E37}"/>
              </a:ext>
            </a:extLst>
          </p:cNvPr>
          <p:cNvSpPr txBox="1"/>
          <p:nvPr userDrawn="1"/>
        </p:nvSpPr>
        <p:spPr>
          <a:xfrm>
            <a:off x="2490537" y="3356811"/>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CB330B8-6701-E175-6055-80D476252B42}"/>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8" name="Picture 7">
            <a:extLst>
              <a:ext uri="{FF2B5EF4-FFF2-40B4-BE49-F238E27FC236}">
                <a16:creationId xmlns:a16="http://schemas.microsoft.com/office/drawing/2014/main" id="{DE86280E-0C46-4689-C671-7BB0FC6EC7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7858015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gray">
    <p:bg>
      <p:bgPr>
        <a:solidFill>
          <a:schemeClr val="bg2"/>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5" name="Picture 4">
            <a:extLst>
              <a:ext uri="{FF2B5EF4-FFF2-40B4-BE49-F238E27FC236}">
                <a16:creationId xmlns:a16="http://schemas.microsoft.com/office/drawing/2014/main" id="{41842D20-B631-B9E3-F987-8C5B6318C318}"/>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B46CAB38-04DF-9D2D-4A07-BF160B5764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209366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peach">
    <p:bg>
      <p:bgPr>
        <a:gradFill>
          <a:gsLst>
            <a:gs pos="13000">
              <a:schemeClr val="accent2">
                <a:lumMod val="20000"/>
                <a:lumOff val="80000"/>
              </a:schemeClr>
            </a:gs>
            <a:gs pos="0">
              <a:srgbClr val="2B6FAB"/>
            </a:gs>
            <a:gs pos="0">
              <a:schemeClr val="accent2">
                <a:lumMod val="20000"/>
                <a:lumOff val="80000"/>
              </a:schemeClr>
            </a:gs>
            <a:gs pos="64000">
              <a:schemeClr val="bg1"/>
            </a:gs>
          </a:gsLst>
          <a:lin ang="16200000" scaled="1"/>
        </a:gra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tx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5" name="Picture 4">
            <a:extLst>
              <a:ext uri="{FF2B5EF4-FFF2-40B4-BE49-F238E27FC236}">
                <a16:creationId xmlns:a16="http://schemas.microsoft.com/office/drawing/2014/main" id="{FE6DEF6F-04B6-D599-C26E-6F0E078A5EF5}"/>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1DB662CA-4382-8957-9BE6-4F74953E6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537065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13"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a:t>
            </a:r>
          </a:p>
        </p:txBody>
      </p:sp>
      <p:sp>
        <p:nvSpPr>
          <p:cNvPr id="15"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tx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 name="TextBox 1">
            <a:extLst>
              <a:ext uri="{FF2B5EF4-FFF2-40B4-BE49-F238E27FC236}">
                <a16:creationId xmlns:a16="http://schemas.microsoft.com/office/drawing/2014/main" id="{D26ED654-D1BA-CDC5-1966-263A9D18EA26}"/>
              </a:ext>
            </a:extLst>
          </p:cNvPr>
          <p:cNvSpPr txBox="1"/>
          <p:nvPr userDrawn="1"/>
        </p:nvSpPr>
        <p:spPr>
          <a:xfrm>
            <a:off x="3126259" y="315097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591AF1F-B8BD-BD0D-6A1F-95FDA0EE2841}"/>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2B005E1F-484B-2AE5-6F0E-96951F9B64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254453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Photo">
    <p:bg>
      <p:bgRef idx="1001">
        <a:schemeClr val="bg1"/>
      </p:bgRef>
    </p:bg>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9144000" cy="5143500"/>
          </a:xfrm>
          <a:prstGeom prst="rect">
            <a:avLst/>
          </a:prstGeom>
          <a:solidFill>
            <a:schemeClr val="accent1">
              <a:lumMod val="40000"/>
              <a:lumOff val="60000"/>
            </a:schemeClr>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
        <p:nvSpPr>
          <p:cNvPr id="3" name="Title Placeholder 1"/>
          <p:cNvSpPr>
            <a:spLocks noGrp="1"/>
          </p:cNvSpPr>
          <p:nvPr>
            <p:ph type="title" hasCustomPrompt="1"/>
          </p:nvPr>
        </p:nvSpPr>
        <p:spPr>
          <a:xfrm>
            <a:off x="466852" y="594264"/>
            <a:ext cx="3293618" cy="2312253"/>
          </a:xfrm>
          <a:prstGeom prst="rect">
            <a:avLst/>
          </a:prstGeom>
        </p:spPr>
        <p:txBody>
          <a:bodyPr vert="horz" lIns="0" tIns="0" rIns="91440" bIns="45720" rtlCol="0" anchor="t">
            <a:noAutofit/>
          </a:bodyPr>
          <a:lstStyle>
            <a:lvl1pPr marL="0" algn="l" defTabSz="914400" rtl="0" eaLnBrk="1" latinLnBrk="0" hangingPunct="1">
              <a:lnSpc>
                <a:spcPct val="80000"/>
              </a:lnSpc>
              <a:spcBef>
                <a:spcPct val="0"/>
              </a:spcBef>
              <a:buNone/>
              <a:defRPr lang="en-US" sz="40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pic>
        <p:nvPicPr>
          <p:cNvPr id="2" name="Picture 1">
            <a:extLst>
              <a:ext uri="{FF2B5EF4-FFF2-40B4-BE49-F238E27FC236}">
                <a16:creationId xmlns:a16="http://schemas.microsoft.com/office/drawing/2014/main" id="{84CF050A-2D39-AA58-3E20-F48FF417846F}"/>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5" name="Picture 4">
            <a:extLst>
              <a:ext uri="{FF2B5EF4-FFF2-40B4-BE49-F238E27FC236}">
                <a16:creationId xmlns:a16="http://schemas.microsoft.com/office/drawing/2014/main" id="{712FB980-A1C1-BD0A-B1EA-6B60593C56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83392153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94264"/>
            <a:ext cx="329361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3" name="Text Placeholder 2"/>
          <p:cNvSpPr>
            <a:spLocks noGrp="1"/>
          </p:cNvSpPr>
          <p:nvPr>
            <p:ph type="body" sz="quarter" idx="10" hasCustomPrompt="1"/>
          </p:nvPr>
        </p:nvSpPr>
        <p:spPr>
          <a:xfrm>
            <a:off x="4571999" y="674547"/>
            <a:ext cx="3308555" cy="2212971"/>
          </a:xfrm>
        </p:spPr>
        <p:txBody>
          <a:bodyPr tIns="0" bIns="0"/>
          <a:lstStyle>
            <a:lvl1pPr marL="0" indent="0">
              <a:buNone/>
              <a:defRPr sz="1600" baseline="0">
                <a:solidFill>
                  <a:schemeClr val="tx1"/>
                </a:solidFill>
              </a:defRPr>
            </a:lvl1pPr>
            <a:lvl2pPr marL="173037" indent="0">
              <a:buNone/>
              <a:defRPr>
                <a:solidFill>
                  <a:schemeClr val="accent6"/>
                </a:solidFill>
              </a:defRPr>
            </a:lvl2pPr>
            <a:lvl3pPr marL="323850" indent="0">
              <a:buNone/>
              <a:defRPr>
                <a:solidFill>
                  <a:schemeClr val="accent6"/>
                </a:solidFill>
              </a:defRPr>
            </a:lvl3pPr>
            <a:lvl4pPr marL="457200" indent="0">
              <a:buNone/>
              <a:defRPr>
                <a:solidFill>
                  <a:schemeClr val="accent6"/>
                </a:solidFill>
              </a:defRPr>
            </a:lvl4pPr>
            <a:lvl5pPr marL="593725" indent="0">
              <a:buNone/>
              <a:defRPr>
                <a:solidFill>
                  <a:schemeClr val="accent6"/>
                </a:solidFill>
              </a:defRPr>
            </a:lvl5pPr>
          </a:lstStyle>
          <a:p>
            <a:pPr lvl="0"/>
            <a:r>
              <a:rPr lang="en-US" dirty="0"/>
              <a:t>Enter text here</a:t>
            </a:r>
            <a:endParaRPr lang="en-GB" dirty="0"/>
          </a:p>
        </p:txBody>
      </p:sp>
      <p:sp>
        <p:nvSpPr>
          <p:cNvPr id="5" name="TextBox 4"/>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tx1"/>
                </a:solidFill>
                <a:latin typeface="Arial" panose="020B0604020202020204" pitchFamily="34" charset="0"/>
                <a:cs typeface="Arial" panose="020B0604020202020204" pitchFamily="34" charset="0"/>
              </a:rPr>
              <a:t>incose.org</a:t>
            </a:r>
            <a:r>
              <a:rPr lang="en-GB" sz="800" spc="0" baseline="0" dirty="0">
                <a:solidFill>
                  <a:schemeClr val="tx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tx1"/>
                </a:solidFill>
                <a:latin typeface="Arial" panose="020B0604020202020204" pitchFamily="34" charset="0"/>
                <a:cs typeface="Arial" panose="020B0604020202020204" pitchFamily="34" charset="0"/>
              </a:rPr>
              <a:t>‹#›</a:t>
            </a:fld>
            <a:endParaRPr lang="en-GB" sz="800" spc="0" baseline="0" dirty="0">
              <a:solidFill>
                <a:schemeClr val="tx1"/>
              </a:solidFill>
              <a:latin typeface="Arial" panose="020B0604020202020204" pitchFamily="34" charset="0"/>
              <a:cs typeface="Arial" panose="020B0604020202020204" pitchFamily="34" charset="0"/>
            </a:endParaRPr>
          </a:p>
        </p:txBody>
      </p:sp>
      <p:sp>
        <p:nvSpPr>
          <p:cNvPr id="7"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a:extLst>
              <a:ext uri="{FF2B5EF4-FFF2-40B4-BE49-F238E27FC236}">
                <a16:creationId xmlns:a16="http://schemas.microsoft.com/office/drawing/2014/main" id="{0EF7538B-94FD-DAD5-5BED-D35A1E565692}"/>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4" name="Picture 3">
            <a:extLst>
              <a:ext uri="{FF2B5EF4-FFF2-40B4-BE49-F238E27FC236}">
                <a16:creationId xmlns:a16="http://schemas.microsoft.com/office/drawing/2014/main" id="{522A3CC3-E502-C9FB-070D-81A1857101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6842362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Agenda_dark">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94264"/>
            <a:ext cx="329361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3" name="Text Placeholder 2"/>
          <p:cNvSpPr>
            <a:spLocks noGrp="1"/>
          </p:cNvSpPr>
          <p:nvPr>
            <p:ph type="body" sz="quarter" idx="10" hasCustomPrompt="1"/>
          </p:nvPr>
        </p:nvSpPr>
        <p:spPr>
          <a:xfrm>
            <a:off x="4571999" y="674547"/>
            <a:ext cx="3308555" cy="2212971"/>
          </a:xfrm>
        </p:spPr>
        <p:txBody>
          <a:bodyPr tIns="0" bIns="0"/>
          <a:lstStyle>
            <a:lvl1pPr marL="0" indent="0">
              <a:buNone/>
              <a:defRPr sz="1600" baseline="0">
                <a:solidFill>
                  <a:schemeClr val="tx1"/>
                </a:solidFill>
              </a:defRPr>
            </a:lvl1pPr>
            <a:lvl2pPr marL="173037" indent="0">
              <a:buNone/>
              <a:defRPr>
                <a:solidFill>
                  <a:schemeClr val="accent6"/>
                </a:solidFill>
              </a:defRPr>
            </a:lvl2pPr>
            <a:lvl3pPr marL="323850" indent="0">
              <a:buNone/>
              <a:defRPr>
                <a:solidFill>
                  <a:schemeClr val="accent6"/>
                </a:solidFill>
              </a:defRPr>
            </a:lvl3pPr>
            <a:lvl4pPr marL="457200" indent="0">
              <a:buNone/>
              <a:defRPr>
                <a:solidFill>
                  <a:schemeClr val="accent6"/>
                </a:solidFill>
              </a:defRPr>
            </a:lvl4pPr>
            <a:lvl5pPr marL="593725" indent="0">
              <a:buNone/>
              <a:defRPr>
                <a:solidFill>
                  <a:schemeClr val="accent6"/>
                </a:solidFill>
              </a:defRPr>
            </a:lvl5pPr>
          </a:lstStyle>
          <a:p>
            <a:pPr lvl="0"/>
            <a:r>
              <a:rPr lang="en-US" dirty="0"/>
              <a:t>Enter text here</a:t>
            </a:r>
            <a:endParaRPr lang="en-GB" dirty="0"/>
          </a:p>
        </p:txBody>
      </p:sp>
      <p:sp>
        <p:nvSpPr>
          <p:cNvPr id="5" name="TextBox 4"/>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tx1"/>
                </a:solidFill>
                <a:latin typeface="Arial" panose="020B0604020202020204" pitchFamily="34" charset="0"/>
                <a:cs typeface="Arial" panose="020B0604020202020204" pitchFamily="34" charset="0"/>
              </a:rPr>
              <a:t>incose.org</a:t>
            </a:r>
            <a:r>
              <a:rPr lang="en-GB" sz="800" spc="0" baseline="0" dirty="0">
                <a:solidFill>
                  <a:schemeClr val="tx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tx1"/>
                </a:solidFill>
                <a:latin typeface="Arial" panose="020B0604020202020204" pitchFamily="34" charset="0"/>
                <a:cs typeface="Arial" panose="020B0604020202020204" pitchFamily="34" charset="0"/>
              </a:rPr>
              <a:t>‹#›</a:t>
            </a:fld>
            <a:endParaRPr lang="en-GB" sz="800" spc="0" baseline="0" dirty="0">
              <a:solidFill>
                <a:schemeClr val="tx1"/>
              </a:solidFill>
              <a:latin typeface="Arial" panose="020B0604020202020204" pitchFamily="34" charset="0"/>
              <a:cs typeface="Arial" panose="020B0604020202020204" pitchFamily="34" charset="0"/>
            </a:endParaRPr>
          </a:p>
        </p:txBody>
      </p:sp>
      <p:sp>
        <p:nvSpPr>
          <p:cNvPr id="7"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8" name="Picture 7">
            <a:extLst>
              <a:ext uri="{FF2B5EF4-FFF2-40B4-BE49-F238E27FC236}">
                <a16:creationId xmlns:a16="http://schemas.microsoft.com/office/drawing/2014/main" id="{119D706C-DAE2-5CF9-2882-9834A72283D0}"/>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32A6D024-842B-6BAE-74A2-BDD10BA518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86731211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83113"/>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7" name="Text Placeholder 2"/>
          <p:cNvSpPr>
            <a:spLocks noGrp="1"/>
          </p:cNvSpPr>
          <p:nvPr>
            <p:ph type="body" sz="quarter" idx="13" hasCustomPrompt="1"/>
          </p:nvPr>
        </p:nvSpPr>
        <p:spPr>
          <a:xfrm>
            <a:off x="4586748" y="663396"/>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dirty="0"/>
              <a:t>Enter text here</a:t>
            </a:r>
            <a:endParaRPr lang="en-GB" dirty="0"/>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8" name="TextBox 7">
            <a:extLst>
              <a:ext uri="{FF2B5EF4-FFF2-40B4-BE49-F238E27FC236}">
                <a16:creationId xmlns:a16="http://schemas.microsoft.com/office/drawing/2014/main" id="{B2B6D04A-DBF1-1DAF-B1A8-C532E532223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605F571-B576-0055-2898-FDF85AF979EC}"/>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D1F975E2-FC31-99DF-87C2-CA7488BF47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287976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_white">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83113"/>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7" name="Text Placeholder 2"/>
          <p:cNvSpPr>
            <a:spLocks noGrp="1"/>
          </p:cNvSpPr>
          <p:nvPr>
            <p:ph type="body" sz="quarter" idx="13" hasCustomPrompt="1"/>
          </p:nvPr>
        </p:nvSpPr>
        <p:spPr>
          <a:xfrm>
            <a:off x="4586748" y="663396"/>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dirty="0"/>
              <a:t>Enter text here</a:t>
            </a:r>
            <a:endParaRPr lang="en-GB" dirty="0"/>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8" name="TextBox 7">
            <a:extLst>
              <a:ext uri="{FF2B5EF4-FFF2-40B4-BE49-F238E27FC236}">
                <a16:creationId xmlns:a16="http://schemas.microsoft.com/office/drawing/2014/main" id="{B2B6D04A-DBF1-1DAF-B1A8-C532E532223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F574DBB-201A-F02D-0166-54DE5E1C242B}"/>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FBF81C1C-83FF-7BCE-F707-0B0C328F12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263634160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Agenda_gray">
    <p:bg>
      <p:bgPr>
        <a:gradFill flip="none" rotWithShape="1">
          <a:gsLst>
            <a:gs pos="0">
              <a:srgbClr val="FDE6DD"/>
            </a:gs>
            <a:gs pos="0">
              <a:schemeClr val="accent2">
                <a:lumMod val="20000"/>
                <a:lumOff val="80000"/>
              </a:schemeClr>
            </a:gs>
            <a:gs pos="0">
              <a:srgbClr val="EDBD97"/>
            </a:gs>
            <a:gs pos="0">
              <a:srgbClr val="EDBD97"/>
            </a:gs>
            <a:gs pos="77000">
              <a:schemeClr val="bg1"/>
            </a:gs>
          </a:gsLst>
          <a:lin ang="16200000" scaled="1"/>
          <a:tileRect/>
        </a:gra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83113"/>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7" name="Text Placeholder 2"/>
          <p:cNvSpPr>
            <a:spLocks noGrp="1"/>
          </p:cNvSpPr>
          <p:nvPr>
            <p:ph type="body" sz="quarter" idx="13" hasCustomPrompt="1"/>
          </p:nvPr>
        </p:nvSpPr>
        <p:spPr>
          <a:xfrm>
            <a:off x="4586748" y="663396"/>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dirty="0"/>
              <a:t>Enter text here</a:t>
            </a:r>
            <a:endParaRPr lang="en-GB" dirty="0"/>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8" name="TextBox 7">
            <a:extLst>
              <a:ext uri="{FF2B5EF4-FFF2-40B4-BE49-F238E27FC236}">
                <a16:creationId xmlns:a16="http://schemas.microsoft.com/office/drawing/2014/main" id="{B2B6D04A-DBF1-1DAF-B1A8-C532E532223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B7D2262-009C-C09A-2DA9-EC04FD277AE1}"/>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13B6AB7B-A3AE-FDA2-776A-A11BFA7490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56225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_divider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44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1"/>
              </a:buClr>
              <a:buAutoNum type="arabicParenR"/>
              <a:defRPr>
                <a:solidFill>
                  <a:srgbClr val="EDBD97"/>
                </a:solidFill>
              </a:defRPr>
            </a:lvl1pPr>
          </a:lstStyle>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7" name="TextBox 6">
            <a:extLst>
              <a:ext uri="{FF2B5EF4-FFF2-40B4-BE49-F238E27FC236}">
                <a16:creationId xmlns:a16="http://schemas.microsoft.com/office/drawing/2014/main" id="{24166E5E-98C9-26D5-CB5F-5C31DA01193A}"/>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98D8D6-B5C6-486F-18BC-65D4A1F63044}"/>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133F313C-8F56-2EBE-BBF1-A5E0AA3DB9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274531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Main Title 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1"/>
            <a:ext cx="4114800" cy="2413299"/>
          </a:xfrm>
          <a:prstGeom prst="rect">
            <a:avLst/>
          </a:prstGeom>
        </p:spPr>
        <p:txBody>
          <a:bodyPr vert="horz" lIns="0" tIns="45720" rIns="91440" bIns="45720" rtlCol="0" anchor="b">
            <a:noAutofit/>
          </a:bodyPr>
          <a:lstStyle>
            <a:lvl1pPr algn="l" defTabSz="685749" rtl="0" eaLnBrk="1" latinLnBrk="0" hangingPunct="1">
              <a:lnSpc>
                <a:spcPct val="80000"/>
              </a:lnSpc>
              <a:spcBef>
                <a:spcPct val="0"/>
              </a:spcBef>
              <a:buNone/>
              <a:defRPr lang="en-US" sz="72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2"/>
            <a:ext cx="4105994" cy="1132629"/>
          </a:xfrm>
        </p:spPr>
        <p:txBody>
          <a:bodyPr lIns="0" tIns="0" rIns="0" bIns="0">
            <a:noAutofit/>
          </a:bodyPr>
          <a:lstStyle>
            <a:lvl1pPr mar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2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6" y="4447236"/>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sp>
        <p:nvSpPr>
          <p:cNvPr id="3" name="TextBox 2">
            <a:extLst>
              <a:ext uri="{FF2B5EF4-FFF2-40B4-BE49-F238E27FC236}">
                <a16:creationId xmlns:a16="http://schemas.microsoft.com/office/drawing/2014/main" id="{EC8F67DE-7F29-7652-E4EE-002C300632A0}"/>
              </a:ext>
            </a:extLst>
          </p:cNvPr>
          <p:cNvSpPr txBox="1"/>
          <p:nvPr userDrawn="1"/>
        </p:nvSpPr>
        <p:spPr>
          <a:xfrm>
            <a:off x="8247888" y="4687824"/>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AC3536B-0076-DD14-98FD-47967EBD91D9}"/>
              </a:ext>
            </a:extLst>
          </p:cNvPr>
          <p:cNvSpPr txBox="1"/>
          <p:nvPr userDrawn="1"/>
        </p:nvSpPr>
        <p:spPr>
          <a:xfrm>
            <a:off x="9274629" y="1518557"/>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461C0C6-EC8B-5D23-942B-54CEB617F382}"/>
              </a:ext>
            </a:extLst>
          </p:cNvPr>
          <p:cNvPicPr>
            <a:picLocks noChangeAspect="1"/>
          </p:cNvPicPr>
          <p:nvPr userDrawn="1"/>
        </p:nvPicPr>
        <p:blipFill>
          <a:blip r:embed="rId2"/>
          <a:stretch>
            <a:fillRect/>
          </a:stretch>
        </p:blipFill>
        <p:spPr>
          <a:xfrm>
            <a:off x="8489356" y="19001"/>
            <a:ext cx="640080" cy="478640"/>
          </a:xfrm>
          <a:prstGeom prst="rect">
            <a:avLst/>
          </a:prstGeom>
        </p:spPr>
      </p:pic>
    </p:spTree>
    <p:extLst>
      <p:ext uri="{BB962C8B-B14F-4D97-AF65-F5344CB8AC3E}">
        <p14:creationId xmlns:p14="http://schemas.microsoft.com/office/powerpoint/2010/main" val="148493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Subtitle_light">
    <p:bg>
      <p:bgPr>
        <a:solidFill>
          <a:srgbClr val="FFFFFF"/>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6"/>
          </p:nvPr>
        </p:nvSpPr>
        <p:spPr>
          <a:xfrm>
            <a:off x="465187" y="1050855"/>
            <a:ext cx="8219717" cy="170816"/>
          </a:xfrm>
        </p:spPr>
        <p:txBody>
          <a:bodyPr tIns="0"/>
          <a:lstStyle>
            <a:lvl1pPr marL="0" indent="0">
              <a:buNone/>
              <a:defRPr lang="en-US" sz="1100" kern="1200" spc="0" baseline="0" dirty="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3" name="Text Placeholder 2"/>
          <p:cNvSpPr>
            <a:spLocks noGrp="1"/>
          </p:cNvSpPr>
          <p:nvPr>
            <p:ph type="body" sz="quarter" idx="17" hasCustomPrompt="1"/>
          </p:nvPr>
        </p:nvSpPr>
        <p:spPr>
          <a:xfrm>
            <a:off x="465138" y="594265"/>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4" name="Text Placeholder 3"/>
          <p:cNvSpPr>
            <a:spLocks noGrp="1"/>
          </p:cNvSpPr>
          <p:nvPr>
            <p:ph type="body" sz="quarter" idx="18" hasCustomPrompt="1"/>
          </p:nvPr>
        </p:nvSpPr>
        <p:spPr>
          <a:xfrm>
            <a:off x="466725" y="4616824"/>
            <a:ext cx="1823085" cy="9300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5" name="Text Placeholder 4"/>
          <p:cNvSpPr>
            <a:spLocks noGrp="1"/>
          </p:cNvSpPr>
          <p:nvPr>
            <p:ph type="body" sz="quarter" idx="19"/>
          </p:nvPr>
        </p:nvSpPr>
        <p:spPr>
          <a:xfrm>
            <a:off x="466725" y="1362615"/>
            <a:ext cx="8220075" cy="2820988"/>
          </a:xfrm>
        </p:spPr>
        <p:txBody>
          <a:bodyPr/>
          <a:lstStyle>
            <a:lvl1pPr>
              <a:buClr>
                <a:srgbClr val="EDBD97"/>
              </a:buClr>
              <a:defRPr sz="1050">
                <a:solidFill>
                  <a:schemeClr val="accent5"/>
                </a:solidFill>
              </a:defRPr>
            </a:lvl1pPr>
            <a:lvl2pPr>
              <a:buClr>
                <a:srgbClr val="EDBD97"/>
              </a:buClr>
              <a:defRPr sz="1000">
                <a:solidFill>
                  <a:schemeClr val="accent5"/>
                </a:solidFill>
              </a:defRPr>
            </a:lvl2pPr>
            <a:lvl3pPr>
              <a:buClr>
                <a:srgbClr val="EDBD97"/>
              </a:buClr>
              <a:defRPr sz="900">
                <a:solidFill>
                  <a:schemeClr val="accent5"/>
                </a:solidFill>
              </a:defRPr>
            </a:lvl3pPr>
            <a:lvl4pPr>
              <a:buClr>
                <a:srgbClr val="EDBD97"/>
              </a:buClr>
              <a:defRPr sz="800">
                <a:solidFill>
                  <a:schemeClr val="accent5"/>
                </a:solidFill>
              </a:defRPr>
            </a:lvl4pPr>
            <a:lvl5pPr>
              <a:buClr>
                <a:srgbClr val="EDBD97"/>
              </a:buClr>
              <a:defRPr sz="8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CE36FD1F-797A-095A-32F2-068B7E55F10F}"/>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ABE820F6-D9D7-EDC1-DA86-643D9FFAD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66695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Subtitle_gray">
    <p:bg>
      <p:bgPr>
        <a:solidFill>
          <a:schemeClr val="bg2"/>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594264"/>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1050854"/>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362614"/>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224C5243-28EB-BC12-0208-7A56777FCE1F}"/>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2804EE79-963B-1DB7-EA09-D8C300FCD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668069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Subtitle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594264"/>
            <a:ext cx="8221662" cy="368300"/>
          </a:xfrm>
        </p:spPr>
        <p:txBody>
          <a:bodyPr tIns="0" bIns="0"/>
          <a:lstStyle>
            <a:lvl1pPr marL="0" indent="0">
              <a:spcBef>
                <a:spcPts val="0"/>
              </a:spcBef>
              <a:buNone/>
              <a:defRPr sz="2400" b="1" spc="-70" baseline="0">
                <a:solidFill>
                  <a:schemeClr val="bg1"/>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1050854"/>
            <a:ext cx="8219717" cy="170816"/>
          </a:xfrm>
        </p:spPr>
        <p:txBody>
          <a:bodyPr tIns="0"/>
          <a:lstStyle>
            <a:lvl1pPr marL="0" indent="0">
              <a:buNone/>
              <a:defRPr lang="en-US" sz="1100" kern="1200" spc="0" baseline="0" dirty="0">
                <a:solidFill>
                  <a:schemeClr val="bg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362614"/>
            <a:ext cx="8220075" cy="2820988"/>
          </a:xfrm>
        </p:spPr>
        <p:txBody>
          <a:bodyPr/>
          <a:lstStyle>
            <a:lvl1pPr>
              <a:defRPr sz="1050">
                <a:solidFill>
                  <a:schemeClr val="bg1"/>
                </a:solidFill>
              </a:defRPr>
            </a:lvl1pPr>
            <a:lvl2pPr>
              <a:defRPr sz="1000">
                <a:solidFill>
                  <a:schemeClr val="bg1"/>
                </a:solidFill>
              </a:defRPr>
            </a:lvl2pPr>
            <a:lvl3pPr>
              <a:defRPr sz="900">
                <a:solidFill>
                  <a:schemeClr val="bg1"/>
                </a:solidFill>
              </a:defRPr>
            </a:lvl3pPr>
            <a:lvl4pPr>
              <a:defRPr sz="800">
                <a:solidFill>
                  <a:schemeClr val="bg1"/>
                </a:solidFill>
              </a:defRPr>
            </a:lvl4pPr>
            <a:lvl5pPr>
              <a:defRPr sz="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46D2E05B-A059-98E7-BD2F-7EE35ACC6B68}"/>
              </a:ext>
            </a:extLst>
          </p:cNvPr>
          <p:cNvPicPr>
            <a:picLocks noChangeAspect="1"/>
          </p:cNvPicPr>
          <p:nvPr userDrawn="1"/>
        </p:nvPicPr>
        <p:blipFill>
          <a:blip r:embed="rId2"/>
          <a:stretch>
            <a:fillRect/>
          </a:stretch>
        </p:blipFill>
        <p:spPr>
          <a:xfrm>
            <a:off x="2895600" y="19000"/>
            <a:ext cx="6233836" cy="4661547"/>
          </a:xfrm>
          <a:prstGeom prst="rect">
            <a:avLst/>
          </a:prstGeom>
        </p:spPr>
      </p:pic>
      <p:pic>
        <p:nvPicPr>
          <p:cNvPr id="3" name="Picture 2">
            <a:extLst>
              <a:ext uri="{FF2B5EF4-FFF2-40B4-BE49-F238E27FC236}">
                <a16:creationId xmlns:a16="http://schemas.microsoft.com/office/drawing/2014/main" id="{1471DDF9-AC9F-8FF0-FBD0-02033E684E23}"/>
              </a:ext>
            </a:extLst>
          </p:cNvPr>
          <p:cNvPicPr>
            <a:picLocks noChangeAspect="1"/>
          </p:cNvPicPr>
          <p:nvPr userDrawn="1"/>
        </p:nvPicPr>
        <p:blipFill>
          <a:blip r:embed="rId3"/>
          <a:stretch>
            <a:fillRect/>
          </a:stretch>
        </p:blipFill>
        <p:spPr>
          <a:xfrm>
            <a:off x="8489356" y="19001"/>
            <a:ext cx="640080" cy="478640"/>
          </a:xfrm>
          <a:prstGeom prst="rect">
            <a:avLst/>
          </a:prstGeom>
        </p:spPr>
      </p:pic>
      <p:pic>
        <p:nvPicPr>
          <p:cNvPr id="7" name="Picture 6">
            <a:extLst>
              <a:ext uri="{FF2B5EF4-FFF2-40B4-BE49-F238E27FC236}">
                <a16:creationId xmlns:a16="http://schemas.microsoft.com/office/drawing/2014/main" id="{2FCEA6FD-1FB4-D4B9-45D6-6B921FD105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59506138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subtitle_bold_light">
    <p:bg>
      <p:bgPr>
        <a:solidFill>
          <a:srgbClr val="FFFFFF"/>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597337"/>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621306"/>
            <a:ext cx="1823085" cy="8852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5" name="Picture 4">
            <a:extLst>
              <a:ext uri="{FF2B5EF4-FFF2-40B4-BE49-F238E27FC236}">
                <a16:creationId xmlns:a16="http://schemas.microsoft.com/office/drawing/2014/main" id="{69E98140-885D-7F16-4585-817D1A8B722F}"/>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9DFAFF0B-7F15-1449-4A79-D6994BF62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815401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subtitle_bold_gray">
    <p:bg>
      <p:bgPr>
        <a:solidFill>
          <a:schemeClr val="bg2"/>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597337"/>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3" name="Text Placeholder 4">
            <a:extLst>
              <a:ext uri="{FF2B5EF4-FFF2-40B4-BE49-F238E27FC236}">
                <a16:creationId xmlns:a16="http://schemas.microsoft.com/office/drawing/2014/main" id="{51BFEB54-986A-162B-2939-1DBE062B4CED}"/>
              </a:ext>
            </a:extLst>
          </p:cNvPr>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pic>
        <p:nvPicPr>
          <p:cNvPr id="2" name="Picture 1">
            <a:extLst>
              <a:ext uri="{FF2B5EF4-FFF2-40B4-BE49-F238E27FC236}">
                <a16:creationId xmlns:a16="http://schemas.microsoft.com/office/drawing/2014/main" id="{4AE0C511-BB3E-928B-B16C-4834F2C3D3B9}"/>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8" name="Picture 7">
            <a:extLst>
              <a:ext uri="{FF2B5EF4-FFF2-40B4-BE49-F238E27FC236}">
                <a16:creationId xmlns:a16="http://schemas.microsoft.com/office/drawing/2014/main" id="{DC117F81-4A29-1A15-6201-6FBFB55CE1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693213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subtitle_bold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594264"/>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sp>
        <p:nvSpPr>
          <p:cNvPr id="7" name="Text Placeholder 4">
            <a:extLst>
              <a:ext uri="{FF2B5EF4-FFF2-40B4-BE49-F238E27FC236}">
                <a16:creationId xmlns:a16="http://schemas.microsoft.com/office/drawing/2014/main" id="{EEFE1785-9D51-3BEC-96AD-1E405133D4A5}"/>
              </a:ext>
            </a:extLst>
          </p:cNvPr>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bg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pic>
        <p:nvPicPr>
          <p:cNvPr id="3" name="Picture 2">
            <a:extLst>
              <a:ext uri="{FF2B5EF4-FFF2-40B4-BE49-F238E27FC236}">
                <a16:creationId xmlns:a16="http://schemas.microsoft.com/office/drawing/2014/main" id="{8E25F957-76B8-97FC-2D9B-89DC1D5FDC7F}"/>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260C1431-83BE-B9A5-E182-E2A9C8CB19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17895192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_subtitle_bold_peach">
    <p:bg>
      <p:bgPr>
        <a:gradFill>
          <a:gsLst>
            <a:gs pos="0">
              <a:srgbClr val="EDBD97"/>
            </a:gs>
            <a:gs pos="0">
              <a:schemeClr val="accent2">
                <a:lumMod val="20000"/>
                <a:lumOff val="80000"/>
              </a:schemeClr>
            </a:gs>
            <a:gs pos="0">
              <a:schemeClr val="accent2">
                <a:lumMod val="20000"/>
                <a:lumOff val="80000"/>
              </a:schemeClr>
            </a:gs>
            <a:gs pos="0">
              <a:schemeClr val="accent2">
                <a:lumMod val="20000"/>
                <a:lumOff val="80000"/>
              </a:schemeClr>
            </a:gs>
            <a:gs pos="51000">
              <a:schemeClr val="tx1"/>
            </a:gs>
          </a:gsLst>
          <a:lin ang="16200000" scaled="1"/>
        </a:gra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594264"/>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7" name="Text Placeholder 4">
            <a:extLst>
              <a:ext uri="{FF2B5EF4-FFF2-40B4-BE49-F238E27FC236}">
                <a16:creationId xmlns:a16="http://schemas.microsoft.com/office/drawing/2014/main" id="{EEFE1785-9D51-3BEC-96AD-1E405133D4A5}"/>
              </a:ext>
            </a:extLst>
          </p:cNvPr>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bg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pic>
        <p:nvPicPr>
          <p:cNvPr id="6" name="Picture 5">
            <a:extLst>
              <a:ext uri="{FF2B5EF4-FFF2-40B4-BE49-F238E27FC236}">
                <a16:creationId xmlns:a16="http://schemas.microsoft.com/office/drawing/2014/main" id="{87207005-192B-9E4A-FE5A-7F9AE0672CE6}"/>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9B402D36-063C-A5F5-FF86-4EA43B7E2E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56507199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layout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4582478" y="62103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8" name="Text Placeholder 7"/>
          <p:cNvSpPr>
            <a:spLocks noGrp="1"/>
          </p:cNvSpPr>
          <p:nvPr>
            <p:ph type="body" sz="quarter" idx="11" hasCustomPrompt="1"/>
          </p:nvPr>
        </p:nvSpPr>
        <p:spPr>
          <a:xfrm>
            <a:off x="464856" y="621032"/>
            <a:ext cx="3055584" cy="2231970"/>
          </a:xfrm>
        </p:spPr>
        <p:txBody>
          <a:bodyPr tIns="0" bIns="0"/>
          <a:lstStyle>
            <a:lvl1pPr marL="0" indent="0" algn="l" defTabSz="914400" rtl="0" eaLnBrk="1" latinLnBrk="0" hangingPunct="1">
              <a:lnSpc>
                <a:spcPct val="90000"/>
              </a:lnSpc>
              <a:spcBef>
                <a:spcPct val="0"/>
              </a:spcBef>
              <a:buNone/>
              <a:defRPr lang="en-GB" sz="3200" b="1" kern="0" spc="-150" baseline="0" dirty="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marL="0" lvl="0" indent="0" algn="l" defTabSz="914400" rtl="0" eaLnBrk="1" latinLnBrk="0" hangingPunct="1">
              <a:lnSpc>
                <a:spcPct val="90000"/>
              </a:lnSpc>
              <a:spcBef>
                <a:spcPct val="0"/>
              </a:spcBef>
              <a:buClr>
                <a:schemeClr val="accent2"/>
              </a:buClr>
              <a:buSzPct val="110000"/>
              <a:buFont typeface="Arial" panose="020B0604020202020204" pitchFamily="34" charset="0"/>
              <a:buNone/>
            </a:pPr>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pic>
        <p:nvPicPr>
          <p:cNvPr id="2" name="Picture 1">
            <a:extLst>
              <a:ext uri="{FF2B5EF4-FFF2-40B4-BE49-F238E27FC236}">
                <a16:creationId xmlns:a16="http://schemas.microsoft.com/office/drawing/2014/main" id="{5D41B043-25CF-74A6-68A8-31A950B3B241}"/>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9D7FBEAC-CCB2-9F97-496D-61F8CE67F5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54541472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layout_gray">
    <p:bg>
      <p:bgPr>
        <a:solidFill>
          <a:schemeClr val="tx2"/>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67969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679692"/>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pic>
        <p:nvPicPr>
          <p:cNvPr id="2" name="Picture 1">
            <a:extLst>
              <a:ext uri="{FF2B5EF4-FFF2-40B4-BE49-F238E27FC236}">
                <a16:creationId xmlns:a16="http://schemas.microsoft.com/office/drawing/2014/main" id="{B9AA7BBF-530C-6037-4068-31BD844AA5FA}"/>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C564903A-0D6C-F51B-94C9-DD9B34A5F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170417933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layout_peach">
    <p:bg>
      <p:bgPr>
        <a:gradFill flip="none" rotWithShape="1">
          <a:gsLst>
            <a:gs pos="0">
              <a:schemeClr val="accent2">
                <a:lumMod val="20000"/>
                <a:lumOff val="80000"/>
              </a:schemeClr>
            </a:gs>
            <a:gs pos="0">
              <a:schemeClr val="accent2">
                <a:lumMod val="20000"/>
                <a:lumOff val="80000"/>
              </a:schemeClr>
            </a:gs>
            <a:gs pos="0">
              <a:schemeClr val="accent2">
                <a:lumMod val="20000"/>
                <a:lumOff val="80000"/>
              </a:schemeClr>
            </a:gs>
            <a:gs pos="69000">
              <a:schemeClr val="tx1"/>
            </a:gs>
          </a:gsLst>
          <a:lin ang="18900000" scaled="1"/>
          <a:tileRect/>
        </a:gra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67969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p:nvPr>
        </p:nvSpPr>
        <p:spPr>
          <a:xfrm>
            <a:off x="464856" y="679692"/>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F1BE7F81-ADD5-0F9C-C97D-D4C087265DA2}"/>
              </a:ext>
            </a:extLst>
          </p:cNvPr>
          <p:cNvSpPr txBox="1"/>
          <p:nvPr userDrawn="1"/>
        </p:nvSpPr>
        <p:spPr>
          <a:xfrm>
            <a:off x="6620719" y="-25464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5799AD6-FD52-A8D2-F4EC-BA40F2E59B91}"/>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A90F34B6-B983-C357-7F5E-CCD6B739D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229191345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_white">
    <p:bg>
      <p:bgPr>
        <a:gradFill>
          <a:gsLst>
            <a:gs pos="0">
              <a:srgbClr val="FB7264"/>
            </a:gs>
            <a:gs pos="0">
              <a:schemeClr val="accent2">
                <a:lumMod val="20000"/>
                <a:lumOff val="80000"/>
              </a:schemeClr>
            </a:gs>
            <a:gs pos="50000">
              <a:schemeClr val="bg1"/>
            </a:gs>
          </a:gsLst>
          <a:lin ang="16200000" scaled="1"/>
        </a:gra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p:nvPr>
        </p:nvSpPr>
        <p:spPr>
          <a:xfrm>
            <a:off x="466725" y="4447235"/>
            <a:ext cx="2690426" cy="180634"/>
          </a:xfrm>
        </p:spPr>
        <p:txBody>
          <a:bodyPr tIns="0" bIns="0" anchor="b"/>
          <a:lstStyle>
            <a:lvl1pPr marL="0" indent="0">
              <a:buNone/>
              <a:defRPr sz="800">
                <a:solidFill>
                  <a:schemeClr val="accent1"/>
                </a:solidFill>
              </a:defRPr>
            </a:lvl1pPr>
          </a:lstStyle>
          <a:p>
            <a:pPr lvl="0"/>
            <a:endParaRPr lang="en-GB" dirty="0"/>
          </a:p>
        </p:txBody>
      </p:sp>
      <p:sp>
        <p:nvSpPr>
          <p:cNvPr id="8" name="TextBox 7">
            <a:extLst>
              <a:ext uri="{FF2B5EF4-FFF2-40B4-BE49-F238E27FC236}">
                <a16:creationId xmlns:a16="http://schemas.microsoft.com/office/drawing/2014/main" id="{975248DB-EE64-3ECC-C948-607C6E1A7221}"/>
              </a:ext>
            </a:extLst>
          </p:cNvPr>
          <p:cNvSpPr txBox="1"/>
          <p:nvPr userDrawn="1"/>
        </p:nvSpPr>
        <p:spPr>
          <a:xfrm>
            <a:off x="4370119" y="575953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068922B-FD2D-0614-4C31-083F1E132D98}"/>
              </a:ext>
            </a:extLst>
          </p:cNvPr>
          <p:cNvSpPr txBox="1"/>
          <p:nvPr userDrawn="1"/>
        </p:nvSpPr>
        <p:spPr>
          <a:xfrm>
            <a:off x="8037576" y="459943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F4CBC83-01A1-56CB-E7B1-7FC9EF462EBA}"/>
              </a:ext>
            </a:extLst>
          </p:cNvPr>
          <p:cNvSpPr txBox="1"/>
          <p:nvPr userDrawn="1"/>
        </p:nvSpPr>
        <p:spPr>
          <a:xfrm>
            <a:off x="5879939" y="101857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42A107A-6293-F1A2-816F-9E2F97A9D24B}"/>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33E5B64F-F37B-7067-7A5B-17AF59A6BE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11033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layout_light">
    <p:bg>
      <p:bgRef idx="1001">
        <a:schemeClr val="bg1"/>
      </p:bgRef>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67969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679692"/>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a:extLst>
              <a:ext uri="{FF2B5EF4-FFF2-40B4-BE49-F238E27FC236}">
                <a16:creationId xmlns:a16="http://schemas.microsoft.com/office/drawing/2014/main" id="{0B82E155-243A-46DF-95BE-CCD2BFFE2F1F}"/>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432C7F59-56DE-3BDA-05AE-30BF1C264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66228009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graphic background">
    <p:bg>
      <p:bgPr>
        <a:solidFill>
          <a:srgbClr val="2B6FAB"/>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9144000" cy="5143500"/>
          </a:xfrm>
          <a:prstGeom prst="rect">
            <a:avLst/>
          </a:prstGeom>
          <a:solidFill>
            <a:schemeClr val="accent1">
              <a:lumMod val="40000"/>
              <a:lumOff val="60000"/>
            </a:schemeClr>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pic>
        <p:nvPicPr>
          <p:cNvPr id="2" name="Picture 1">
            <a:extLst>
              <a:ext uri="{FF2B5EF4-FFF2-40B4-BE49-F238E27FC236}">
                <a16:creationId xmlns:a16="http://schemas.microsoft.com/office/drawing/2014/main" id="{B6F5B328-538F-E8D5-3154-7A5E4165D072}"/>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4F70614D-38B2-CD94-F601-3BCEB4EC95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805140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_subhead_photo">
    <p:bg>
      <p:bgPr>
        <a:solidFill>
          <a:srgbClr val="FFFFFF"/>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1"/>
          </p:nvPr>
        </p:nvSpPr>
        <p:spPr>
          <a:xfrm>
            <a:off x="4572000" y="0"/>
            <a:ext cx="4572000" cy="5143500"/>
          </a:xfrm>
          <a:prstGeom prst="rect">
            <a:avLst/>
          </a:prstGeom>
          <a:solidFill>
            <a:srgbClr val="FB7264"/>
          </a:solidFill>
        </p:spPr>
        <p:txBody>
          <a:bodyPr vert="horz" wrap="square" lIns="0" tIns="1005840" rIns="0" bIns="45720" rtlCol="0" anchor="ctr">
            <a:noAutofit/>
          </a:bodyPr>
          <a:lstStyle>
            <a:lvl1pPr marL="0" indent="0" algn="ctr">
              <a:buNone/>
              <a:defRPr lang="en-US">
                <a:solidFill>
                  <a:schemeClr val="bg1"/>
                </a:solidFill>
              </a:defRPr>
            </a:lvl1pPr>
          </a:lstStyle>
          <a:p>
            <a:pPr marL="173038" lvl="0" indent="-173038" algn="ctr"/>
            <a:r>
              <a:rPr lang="en-US" dirty="0"/>
              <a:t>Click icon to add picture</a:t>
            </a:r>
          </a:p>
        </p:txBody>
      </p:sp>
      <p:sp>
        <p:nvSpPr>
          <p:cNvPr id="10" name="Text Placeholder 4"/>
          <p:cNvSpPr>
            <a:spLocks noGrp="1"/>
          </p:cNvSpPr>
          <p:nvPr>
            <p:ph type="body" sz="quarter" idx="16"/>
          </p:nvPr>
        </p:nvSpPr>
        <p:spPr>
          <a:xfrm>
            <a:off x="464494" y="1633394"/>
            <a:ext cx="3273116" cy="847455"/>
          </a:xfrm>
        </p:spPr>
        <p:txBody>
          <a:bodyPr tIns="0"/>
          <a:lstStyle>
            <a:lvl1pPr marL="0" indent="0">
              <a:lnSpc>
                <a:spcPct val="15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594264"/>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3" name="TextBox 2">
            <a:extLst>
              <a:ext uri="{FF2B5EF4-FFF2-40B4-BE49-F238E27FC236}">
                <a16:creationId xmlns:a16="http://schemas.microsoft.com/office/drawing/2014/main" id="{9F6D98FC-A04F-F001-C845-DA1647943D51}"/>
              </a:ext>
            </a:extLst>
          </p:cNvPr>
          <p:cNvSpPr txBox="1"/>
          <p:nvPr userDrawn="1"/>
        </p:nvSpPr>
        <p:spPr>
          <a:xfrm>
            <a:off x="7277725" y="4598893"/>
            <a:ext cx="1408179" cy="132703"/>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mbsesummit.in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endParaRPr lang="en-GB" sz="800" spc="0" baseline="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3E91871-1F12-1725-2BDC-E646ACE35D7D}"/>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02880143-5A18-19F5-A626-D150EA6208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1283454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floating photo layout">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5073358" y="1987267"/>
            <a:ext cx="2309339" cy="1514725"/>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7" name="Picture Placeholder 4"/>
          <p:cNvSpPr>
            <a:spLocks noGrp="1"/>
          </p:cNvSpPr>
          <p:nvPr>
            <p:ph type="pic" sz="quarter" idx="21"/>
          </p:nvPr>
        </p:nvSpPr>
        <p:spPr>
          <a:xfrm>
            <a:off x="5537466" y="1066800"/>
            <a:ext cx="3150178" cy="1990918"/>
          </a:xfrm>
          <a:prstGeom prst="rect">
            <a:avLst/>
          </a:prstGeom>
          <a:solidFill>
            <a:srgbClr val="FB7264"/>
          </a:solidFill>
        </p:spPr>
        <p:txBody>
          <a:bodyPr vert="horz" wrap="square" lIns="0" tIns="1005840" rIns="0" bIns="45720" rtlCol="0" anchor="ctr">
            <a:noAutofit/>
          </a:bodyPr>
          <a:lstStyle>
            <a:lvl1pPr marL="0" indent="0" algn="ctr">
              <a:buNone/>
              <a:defRPr lang="en-US" dirty="0">
                <a:solidFill>
                  <a:schemeClr val="bg1"/>
                </a:solidFill>
              </a:defRPr>
            </a:lvl1pPr>
          </a:lstStyle>
          <a:p>
            <a:pPr marL="173038" lvl="0" indent="-173038" algn="ctr"/>
            <a:r>
              <a:rPr lang="en-US" dirty="0"/>
              <a:t>Click icon to add picture</a:t>
            </a:r>
          </a:p>
        </p:txBody>
      </p:sp>
      <p:sp>
        <p:nvSpPr>
          <p:cNvPr id="11" name="Text Placeholder 7"/>
          <p:cNvSpPr>
            <a:spLocks noGrp="1"/>
          </p:cNvSpPr>
          <p:nvPr>
            <p:ph type="body" sz="quarter" idx="11" hasCustomPrompt="1"/>
          </p:nvPr>
        </p:nvSpPr>
        <p:spPr>
          <a:xfrm>
            <a:off x="464493" y="602165"/>
            <a:ext cx="3273117" cy="3902599"/>
          </a:xfrm>
        </p:spPr>
        <p:txBody>
          <a:bodyPr tIns="0" bIns="0" anchor="t"/>
          <a:lstStyle>
            <a:lvl1pPr marL="0" indent="0" algn="l" defTabSz="914400" rtl="0" eaLnBrk="1" latinLnBrk="0" hangingPunct="1">
              <a:lnSpc>
                <a:spcPct val="90000"/>
              </a:lnSpc>
              <a:spcBef>
                <a:spcPct val="0"/>
              </a:spcBef>
              <a:buNone/>
              <a:defRPr lang="en-US" sz="28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4" name="Picture 3">
            <a:extLst>
              <a:ext uri="{FF2B5EF4-FFF2-40B4-BE49-F238E27FC236}">
                <a16:creationId xmlns:a16="http://schemas.microsoft.com/office/drawing/2014/main" id="{52FF085D-A291-47D2-CE0D-77458387DD45}"/>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1CEA5C7B-17C4-3628-EED4-D86A256A25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2685940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lumn layout_ligh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978400" y="1066800"/>
            <a:ext cx="4165600" cy="2184400"/>
          </a:xfrm>
          <a:solidFill>
            <a:srgbClr val="FB7264"/>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7" name="Text Placeholder 4"/>
          <p:cNvSpPr>
            <a:spLocks noGrp="1"/>
          </p:cNvSpPr>
          <p:nvPr>
            <p:ph type="body" sz="quarter" idx="16"/>
          </p:nvPr>
        </p:nvSpPr>
        <p:spPr>
          <a:xfrm>
            <a:off x="464494" y="1559195"/>
            <a:ext cx="3273116" cy="695055"/>
          </a:xfrm>
        </p:spPr>
        <p:txBody>
          <a:bodyPr tIns="0"/>
          <a:lstStyle>
            <a:lvl1pPr marL="0" indent="0">
              <a:buNone/>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8" name="Text Placeholder 7"/>
          <p:cNvSpPr>
            <a:spLocks noGrp="1"/>
          </p:cNvSpPr>
          <p:nvPr>
            <p:ph type="body" sz="quarter" idx="11" hasCustomPrompt="1"/>
          </p:nvPr>
        </p:nvSpPr>
        <p:spPr>
          <a:xfrm>
            <a:off x="464493" y="520065"/>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9" name="Text Placeholder 4"/>
          <p:cNvSpPr>
            <a:spLocks noGrp="1"/>
          </p:cNvSpPr>
          <p:nvPr>
            <p:ph type="body" sz="quarter" idx="17"/>
          </p:nvPr>
        </p:nvSpPr>
        <p:spPr>
          <a:xfrm>
            <a:off x="464494" y="2473596"/>
            <a:ext cx="3273116" cy="2013240"/>
          </a:xfrm>
        </p:spPr>
        <p:txBody>
          <a:bodyPr tIns="0"/>
          <a:lstStyle>
            <a:lvl1pPr marL="285750" indent="-285750">
              <a:lnSpc>
                <a:spcPct val="150000"/>
              </a:lnSpc>
              <a:spcBef>
                <a:spcPts val="750"/>
              </a:spcBef>
              <a:buFont typeface="Arial" panose="020B0604020202020204" pitchFamily="34" charset="0"/>
              <a:buChar char="•"/>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285750" lvl="0" indent="-285750" algn="l" defTabSz="914400" rtl="0" eaLnBrk="1" latinLnBrk="0" hangingPunct="1">
              <a:lnSpc>
                <a:spcPct val="90000"/>
              </a:lnSpc>
              <a:spcBef>
                <a:spcPts val="1200"/>
              </a:spcBef>
              <a:buClr>
                <a:srgbClr val="0072C8"/>
              </a:buClr>
              <a:buSzPct val="110000"/>
            </a:pPr>
            <a:r>
              <a:rPr lang="en-US" dirty="0"/>
              <a:t>Click to edit Master text styles</a:t>
            </a:r>
          </a:p>
        </p:txBody>
      </p:sp>
      <p:sp>
        <p:nvSpPr>
          <p:cNvPr id="6" name="Text Placeholder 3"/>
          <p:cNvSpPr>
            <a:spLocks noGrp="1"/>
          </p:cNvSpPr>
          <p:nvPr>
            <p:ph type="body" sz="quarter" idx="18"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2" name="Picture 1">
            <a:extLst>
              <a:ext uri="{FF2B5EF4-FFF2-40B4-BE49-F238E27FC236}">
                <a16:creationId xmlns:a16="http://schemas.microsoft.com/office/drawing/2014/main" id="{B18C7E8D-C6E3-D5F2-BDBB-8E60729566C5}"/>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4" name="Picture 3">
            <a:extLst>
              <a:ext uri="{FF2B5EF4-FFF2-40B4-BE49-F238E27FC236}">
                <a16:creationId xmlns:a16="http://schemas.microsoft.com/office/drawing/2014/main" id="{30C7BF93-7E04-237C-521C-55C061C1E5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25981"/>
            <a:ext cx="758961" cy="508148"/>
          </a:xfrm>
          <a:prstGeom prst="rect">
            <a:avLst/>
          </a:prstGeom>
        </p:spPr>
      </p:pic>
    </p:spTree>
    <p:extLst>
      <p:ext uri="{BB962C8B-B14F-4D97-AF65-F5344CB8AC3E}">
        <p14:creationId xmlns:p14="http://schemas.microsoft.com/office/powerpoint/2010/main" val="141669822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layout">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5195888" y="3752850"/>
            <a:ext cx="3948111" cy="1389527"/>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spc="100" dirty="0" err="1">
              <a:solidFill>
                <a:schemeClr val="bg1"/>
              </a:soli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5929313" y="2613025"/>
            <a:ext cx="3214687" cy="2530475"/>
          </a:xfrm>
          <a:solidFill>
            <a:srgbClr val="FB7264"/>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dirty="0">
                <a:solidFill>
                  <a:schemeClr val="bg1"/>
                </a:solidFill>
              </a:defRPr>
            </a:lvl1pPr>
          </a:lstStyle>
          <a:p>
            <a:pPr marL="171450" marR="0" lvl="0" indent="-171450" algn="ctr" defTabSz="914400" rtl="0" eaLnBrk="1" fontAlgn="auto" latinLnBrk="0" hangingPunct="1">
              <a:lnSpc>
                <a:spcPct val="100000"/>
              </a:lnSpc>
              <a:spcBef>
                <a:spcPts val="750"/>
              </a:spcBef>
              <a:spcAft>
                <a:spcPts val="0"/>
              </a:spcAft>
              <a:buClr>
                <a:schemeClr val="accent2"/>
              </a:buClr>
              <a:buSzPct val="110000"/>
              <a:tabLst/>
              <a:defRPr/>
            </a:pPr>
            <a:r>
              <a:rPr lang="en-US" dirty="0"/>
              <a:t>Click icon to add picture</a:t>
            </a:r>
          </a:p>
          <a:p>
            <a:pPr marL="171450" lvl="0" indent="-171450" algn="ctr"/>
            <a:endParaRPr lang="en-GB" dirty="0"/>
          </a:p>
        </p:txBody>
      </p:sp>
      <p:sp>
        <p:nvSpPr>
          <p:cNvPr id="10" name="Picture Placeholder 9"/>
          <p:cNvSpPr>
            <a:spLocks noGrp="1"/>
          </p:cNvSpPr>
          <p:nvPr>
            <p:ph type="pic" sz="quarter" idx="14"/>
          </p:nvPr>
        </p:nvSpPr>
        <p:spPr>
          <a:xfrm>
            <a:off x="3986090" y="536215"/>
            <a:ext cx="2743200" cy="2743200"/>
          </a:xfrm>
          <a:prstGeom prst="ellipse">
            <a:avLst/>
          </a:prstGeom>
          <a:solidFill>
            <a:srgbClr val="FB7264"/>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3" name="TextBox 2">
            <a:extLst>
              <a:ext uri="{FF2B5EF4-FFF2-40B4-BE49-F238E27FC236}">
                <a16:creationId xmlns:a16="http://schemas.microsoft.com/office/drawing/2014/main" id="{1DAF7FCA-7728-365A-AB5C-E07378312926}"/>
              </a:ext>
            </a:extLst>
          </p:cNvPr>
          <p:cNvSpPr txBox="1"/>
          <p:nvPr userDrawn="1"/>
        </p:nvSpPr>
        <p:spPr>
          <a:xfrm>
            <a:off x="7712439" y="4560147"/>
            <a:ext cx="973465"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mbsesummit.in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endParaRPr lang="en-GB" sz="800" spc="0" baseline="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BC5C2A-C78D-2FC7-30B9-1BD634FC88FC}"/>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6" name="Picture 5">
            <a:extLst>
              <a:ext uri="{FF2B5EF4-FFF2-40B4-BE49-F238E27FC236}">
                <a16:creationId xmlns:a16="http://schemas.microsoft.com/office/drawing/2014/main" id="{8072BA22-7CB9-07B4-6B59-B889F9B051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2843585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layout_title subtitle">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2000250" y="514350"/>
            <a:ext cx="4751057" cy="2886757"/>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2686050" y="1066799"/>
            <a:ext cx="6471201" cy="3001619"/>
          </a:xfrm>
          <a:solidFill>
            <a:srgbClr val="FB7264"/>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464493" y="2004666"/>
            <a:ext cx="4107507" cy="2063751"/>
          </a:xfrm>
          <a:solidFill>
            <a:schemeClr val="bg1"/>
          </a:solidFill>
        </p:spPr>
        <p:txBody>
          <a:bodyPr tIns="0" bIns="0" anchor="ctr"/>
          <a:lstStyle>
            <a:lvl1pPr marL="0" indent="0" algn="l" defTabSz="914400" rtl="0" eaLnBrk="1" latinLnBrk="0" hangingPunct="1">
              <a:lnSpc>
                <a:spcPct val="80000"/>
              </a:lnSpc>
              <a:spcBef>
                <a:spcPts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a:t>
            </a:r>
            <a:endParaRPr lang="en-GB" dirty="0"/>
          </a:p>
        </p:txBody>
      </p:sp>
      <p:sp>
        <p:nvSpPr>
          <p:cNvPr id="12" name="Text Placeholder 11"/>
          <p:cNvSpPr>
            <a:spLocks noGrp="1"/>
          </p:cNvSpPr>
          <p:nvPr>
            <p:ph type="body" sz="quarter" idx="15" hasCustomPrompt="1"/>
          </p:nvPr>
        </p:nvSpPr>
        <p:spPr>
          <a:xfrm>
            <a:off x="457200" y="3735042"/>
            <a:ext cx="3816350" cy="504825"/>
          </a:xfrm>
        </p:spPr>
        <p:txBody>
          <a:bodyPr/>
          <a:lstStyle>
            <a:lvl1pPr marL="0" indent="0">
              <a:lnSpc>
                <a:spcPct val="100000"/>
              </a:lnSpc>
              <a:buNone/>
              <a:defRPr>
                <a:solidFill>
                  <a:schemeClr val="tx1"/>
                </a:solidFill>
              </a:defRPr>
            </a:lvl1pPr>
            <a:lvl2pPr marL="173037" indent="0">
              <a:buNone/>
              <a:defRPr>
                <a:solidFill>
                  <a:schemeClr val="accent5"/>
                </a:solidFill>
              </a:defRPr>
            </a:lvl2pPr>
            <a:lvl3pPr marL="323850" indent="0">
              <a:buNone/>
              <a:defRPr>
                <a:solidFill>
                  <a:schemeClr val="accent5"/>
                </a:solidFill>
              </a:defRPr>
            </a:lvl3pPr>
            <a:lvl4pPr marL="457200" indent="0">
              <a:buNone/>
              <a:defRPr>
                <a:solidFill>
                  <a:schemeClr val="accent5"/>
                </a:solidFill>
              </a:defRPr>
            </a:lvl4pPr>
            <a:lvl5pPr marL="593725" indent="0">
              <a:buNone/>
              <a:defRPr>
                <a:solidFill>
                  <a:schemeClr val="accent5"/>
                </a:solidFill>
              </a:defRPr>
            </a:lvl5pPr>
          </a:lstStyle>
          <a:p>
            <a:pPr lvl="0"/>
            <a:r>
              <a:rPr lang="en-US" dirty="0"/>
              <a:t>Enter text here</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3" name="Picture 2">
            <a:extLst>
              <a:ext uri="{FF2B5EF4-FFF2-40B4-BE49-F238E27FC236}">
                <a16:creationId xmlns:a16="http://schemas.microsoft.com/office/drawing/2014/main" id="{053B2658-1133-0CF8-9FF7-4B618912569B}"/>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3E64EAF4-97BB-AC2F-E69A-DA2A1E8C86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1807321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layout_title">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2880711" y="645617"/>
            <a:ext cx="4363050" cy="1990358"/>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1136650" y="1066799"/>
            <a:ext cx="5676900" cy="2678998"/>
          </a:xfrm>
          <a:solidFill>
            <a:srgbClr val="FB7264"/>
          </a:solidFill>
        </p:spPr>
        <p:txBody>
          <a:bodyPr vert="horz" wrap="square" lIns="0" tIns="1005840" rIns="0" bIns="45720" rtlCol="0" anchor="ctr">
            <a:noAutofit/>
          </a:bodyPr>
          <a:lstStyle>
            <a:lvl1pPr marL="0" indent="0" algn="ctr">
              <a:buFont typeface="Arial" panose="020B0604020202020204" pitchFamily="34" charset="0"/>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2429191" y="3246283"/>
            <a:ext cx="5959159" cy="1380784"/>
          </a:xfrm>
          <a:solidFill>
            <a:schemeClr val="bg1"/>
          </a:solidFill>
        </p:spPr>
        <p:txBody>
          <a:bodyPr lIns="274320" tIns="228600"/>
          <a:lstStyle>
            <a:lvl1pPr marL="0" indent="0">
              <a:buNone/>
              <a:defRPr lang="en-GB" sz="2400" b="1" kern="0" spc="-10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Click to edit</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2" name="Picture 1">
            <a:extLst>
              <a:ext uri="{FF2B5EF4-FFF2-40B4-BE49-F238E27FC236}">
                <a16:creationId xmlns:a16="http://schemas.microsoft.com/office/drawing/2014/main" id="{8D2D7D0D-DA15-2F3E-6DE6-BE38467AE8EB}"/>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548189AB-E420-86B0-52BE-5BEA72125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524133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_two photo">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4572000" y="641350"/>
            <a:ext cx="1409700" cy="1409700"/>
          </a:xfrm>
          <a:prstGeom prst="ellipse">
            <a:avLst/>
          </a:prstGeom>
          <a:solidFill>
            <a:srgbClr val="FB7264"/>
          </a:solidFill>
        </p:spPr>
        <p:txBody>
          <a:bodyPr vert="horz" wrap="square" lIns="0" tIns="1005840" rIns="0" bIns="45720" rtlCol="0" anchor="ctr">
            <a:noAutofit/>
          </a:bodyPr>
          <a:lstStyle>
            <a:lvl1pPr>
              <a:defRPr lang="en-GB">
                <a:solidFill>
                  <a:schemeClr val="bg1"/>
                </a:solidFill>
              </a:defRPr>
            </a:lvl1pPr>
          </a:lstStyle>
          <a:p>
            <a:pPr marL="0" lvl="0" indent="0" algn="ctr">
              <a:buNone/>
            </a:pPr>
            <a:r>
              <a:rPr lang="en-US" dirty="0"/>
              <a:t>Click icon to add picture</a:t>
            </a:r>
          </a:p>
          <a:p>
            <a:pPr marL="0" lvl="0" indent="0" algn="ctr">
              <a:buNone/>
            </a:pPr>
            <a:endParaRPr lang="en-US" dirty="0"/>
          </a:p>
        </p:txBody>
      </p:sp>
      <p:sp>
        <p:nvSpPr>
          <p:cNvPr id="10" name="Text Placeholder 4"/>
          <p:cNvSpPr>
            <a:spLocks noGrp="1"/>
          </p:cNvSpPr>
          <p:nvPr>
            <p:ph type="body" sz="quarter" idx="16"/>
          </p:nvPr>
        </p:nvSpPr>
        <p:spPr>
          <a:xfrm>
            <a:off x="464494" y="1641178"/>
            <a:ext cx="3273116" cy="847455"/>
          </a:xfrm>
        </p:spPr>
        <p:txBody>
          <a:bodyPr tIns="0"/>
          <a:lstStyle>
            <a:lvl1pPr marL="0" indent="0">
              <a:buNone/>
              <a:defRPr lang="en-US" sz="1100" kern="1200" spc="0" baseline="0" dirty="0" smtClean="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594264"/>
            <a:ext cx="3273117" cy="949858"/>
          </a:xfrm>
        </p:spPr>
        <p:txBody>
          <a:bodyPr tIns="0" bIns="0" anchor="t"/>
          <a:lstStyle>
            <a:lvl1pPr marL="0" indent="0" algn="l" defTabSz="914400" rtl="0" eaLnBrk="1" latinLnBrk="0" hangingPunct="1">
              <a:lnSpc>
                <a:spcPct val="90000"/>
              </a:lnSpc>
              <a:spcBef>
                <a:spcPct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7" name="Picture Placeholder 2"/>
          <p:cNvSpPr>
            <a:spLocks noGrp="1"/>
          </p:cNvSpPr>
          <p:nvPr>
            <p:ph type="pic" sz="quarter" idx="18"/>
          </p:nvPr>
        </p:nvSpPr>
        <p:spPr>
          <a:xfrm>
            <a:off x="4572000" y="2757472"/>
            <a:ext cx="1409700" cy="1409700"/>
          </a:xfrm>
          <a:prstGeom prst="ellipse">
            <a:avLst/>
          </a:prstGeom>
          <a:solidFill>
            <a:srgbClr val="FB7264"/>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a:solidFill>
                  <a:schemeClr val="bg1"/>
                </a:solidFill>
              </a:defRPr>
            </a:lvl1pPr>
          </a:lstStyle>
          <a:p>
            <a:pPr marL="0" marR="0" lvl="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a:pPr>
            <a:r>
              <a:rPr lang="en-US" dirty="0"/>
              <a:t>Click icon to add picture</a:t>
            </a:r>
          </a:p>
          <a:p>
            <a:pPr marL="0" lvl="0" indent="0" algn="ctr">
              <a:buNone/>
            </a:pPr>
            <a:endParaRPr lang="en-GB" dirty="0"/>
          </a:p>
        </p:txBody>
      </p:sp>
      <p:sp>
        <p:nvSpPr>
          <p:cNvPr id="6" name="Text Placeholder 5"/>
          <p:cNvSpPr>
            <a:spLocks noGrp="1"/>
          </p:cNvSpPr>
          <p:nvPr>
            <p:ph type="body" sz="quarter" idx="19" hasCustomPrompt="1"/>
          </p:nvPr>
        </p:nvSpPr>
        <p:spPr>
          <a:xfrm>
            <a:off x="6248400" y="641350"/>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2" name="Text Placeholder 5"/>
          <p:cNvSpPr>
            <a:spLocks noGrp="1"/>
          </p:cNvSpPr>
          <p:nvPr>
            <p:ph type="body" sz="quarter" idx="20" hasCustomPrompt="1"/>
          </p:nvPr>
        </p:nvSpPr>
        <p:spPr>
          <a:xfrm>
            <a:off x="6248400" y="981076"/>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3" name="Text Placeholder 5"/>
          <p:cNvSpPr>
            <a:spLocks noGrp="1"/>
          </p:cNvSpPr>
          <p:nvPr>
            <p:ph type="body" sz="quarter" idx="21" hasCustomPrompt="1"/>
          </p:nvPr>
        </p:nvSpPr>
        <p:spPr>
          <a:xfrm>
            <a:off x="6248400" y="1247776"/>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4" name="Text Placeholder 5"/>
          <p:cNvSpPr>
            <a:spLocks noGrp="1"/>
          </p:cNvSpPr>
          <p:nvPr>
            <p:ph type="body" sz="quarter" idx="22" hasCustomPrompt="1"/>
          </p:nvPr>
        </p:nvSpPr>
        <p:spPr>
          <a:xfrm>
            <a:off x="6248400" y="2757473"/>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5" name="Text Placeholder 5"/>
          <p:cNvSpPr>
            <a:spLocks noGrp="1"/>
          </p:cNvSpPr>
          <p:nvPr>
            <p:ph type="body" sz="quarter" idx="23" hasCustomPrompt="1"/>
          </p:nvPr>
        </p:nvSpPr>
        <p:spPr>
          <a:xfrm>
            <a:off x="6248400" y="3097199"/>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6" name="Text Placeholder 5"/>
          <p:cNvSpPr>
            <a:spLocks noGrp="1"/>
          </p:cNvSpPr>
          <p:nvPr>
            <p:ph type="body" sz="quarter" idx="24" hasCustomPrompt="1"/>
          </p:nvPr>
        </p:nvSpPr>
        <p:spPr>
          <a:xfrm>
            <a:off x="6248400" y="3363899"/>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7" name="Text Placeholder 3"/>
          <p:cNvSpPr>
            <a:spLocks noGrp="1"/>
          </p:cNvSpPr>
          <p:nvPr>
            <p:ph type="body" sz="quarter" idx="25"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a:extLst>
              <a:ext uri="{FF2B5EF4-FFF2-40B4-BE49-F238E27FC236}">
                <a16:creationId xmlns:a16="http://schemas.microsoft.com/office/drawing/2014/main" id="{66A72CC1-7DC8-31B0-7381-E30FDFC82D30}"/>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4" name="Picture 3">
            <a:extLst>
              <a:ext uri="{FF2B5EF4-FFF2-40B4-BE49-F238E27FC236}">
                <a16:creationId xmlns:a16="http://schemas.microsoft.com/office/drawing/2014/main" id="{ED297FBF-0536-62F3-CE75-BA0AB3C3E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831643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_4">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7"/>
          </p:nvPr>
        </p:nvSpPr>
        <p:spPr>
          <a:xfrm>
            <a:off x="478382"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dirty="0"/>
              <a:t>Click icon to add picture</a:t>
            </a:r>
            <a:endParaRPr lang="id-ID" dirty="0"/>
          </a:p>
        </p:txBody>
      </p:sp>
      <p:sp>
        <p:nvSpPr>
          <p:cNvPr id="9" name="Picture Placeholder 2"/>
          <p:cNvSpPr>
            <a:spLocks noGrp="1"/>
          </p:cNvSpPr>
          <p:nvPr>
            <p:ph type="pic" sz="quarter" idx="18"/>
          </p:nvPr>
        </p:nvSpPr>
        <p:spPr>
          <a:xfrm>
            <a:off x="2549739"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1" name="Picture Placeholder 2"/>
          <p:cNvSpPr>
            <a:spLocks noGrp="1"/>
          </p:cNvSpPr>
          <p:nvPr>
            <p:ph type="pic" sz="quarter" idx="19"/>
          </p:nvPr>
        </p:nvSpPr>
        <p:spPr>
          <a:xfrm>
            <a:off x="4576131"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3" name="Picture Placeholder 2"/>
          <p:cNvSpPr>
            <a:spLocks noGrp="1"/>
          </p:cNvSpPr>
          <p:nvPr>
            <p:ph type="pic" sz="quarter" idx="20"/>
          </p:nvPr>
        </p:nvSpPr>
        <p:spPr>
          <a:xfrm>
            <a:off x="6602520"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4" name="Text Placeholder 10"/>
          <p:cNvSpPr>
            <a:spLocks noGrp="1"/>
          </p:cNvSpPr>
          <p:nvPr>
            <p:ph type="body" sz="quarter" idx="21" hasCustomPrompt="1"/>
          </p:nvPr>
        </p:nvSpPr>
        <p:spPr>
          <a:xfrm>
            <a:off x="478382"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5" name="Text Placeholder 10"/>
          <p:cNvSpPr>
            <a:spLocks noGrp="1"/>
          </p:cNvSpPr>
          <p:nvPr>
            <p:ph type="body" sz="quarter" idx="22"/>
          </p:nvPr>
        </p:nvSpPr>
        <p:spPr>
          <a:xfrm>
            <a:off x="478382"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 Master text styles</a:t>
            </a:r>
          </a:p>
        </p:txBody>
      </p:sp>
      <p:sp>
        <p:nvSpPr>
          <p:cNvPr id="18" name="Text Placeholder 10"/>
          <p:cNvSpPr>
            <a:spLocks noGrp="1"/>
          </p:cNvSpPr>
          <p:nvPr>
            <p:ph type="body" sz="quarter" idx="23" hasCustomPrompt="1"/>
          </p:nvPr>
        </p:nvSpPr>
        <p:spPr>
          <a:xfrm>
            <a:off x="2549739"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9" name="Text Placeholder 10"/>
          <p:cNvSpPr>
            <a:spLocks noGrp="1"/>
          </p:cNvSpPr>
          <p:nvPr>
            <p:ph type="body" sz="quarter" idx="24"/>
          </p:nvPr>
        </p:nvSpPr>
        <p:spPr>
          <a:xfrm>
            <a:off x="2549739"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0" name="Text Placeholder 10"/>
          <p:cNvSpPr>
            <a:spLocks noGrp="1"/>
          </p:cNvSpPr>
          <p:nvPr>
            <p:ph type="body" sz="quarter" idx="25" hasCustomPrompt="1"/>
          </p:nvPr>
        </p:nvSpPr>
        <p:spPr>
          <a:xfrm>
            <a:off x="4576131"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1" name="Text Placeholder 10"/>
          <p:cNvSpPr>
            <a:spLocks noGrp="1"/>
          </p:cNvSpPr>
          <p:nvPr>
            <p:ph type="body" sz="quarter" idx="26"/>
          </p:nvPr>
        </p:nvSpPr>
        <p:spPr>
          <a:xfrm>
            <a:off x="4576131"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2" name="Text Placeholder 10"/>
          <p:cNvSpPr>
            <a:spLocks noGrp="1"/>
          </p:cNvSpPr>
          <p:nvPr>
            <p:ph type="body" sz="quarter" idx="27" hasCustomPrompt="1"/>
          </p:nvPr>
        </p:nvSpPr>
        <p:spPr>
          <a:xfrm>
            <a:off x="6602520"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3" name="Text Placeholder 10"/>
          <p:cNvSpPr>
            <a:spLocks noGrp="1"/>
          </p:cNvSpPr>
          <p:nvPr>
            <p:ph type="body" sz="quarter" idx="28"/>
          </p:nvPr>
        </p:nvSpPr>
        <p:spPr>
          <a:xfrm>
            <a:off x="6602520"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4" name="Text Placeholder 10"/>
          <p:cNvSpPr>
            <a:spLocks noGrp="1"/>
          </p:cNvSpPr>
          <p:nvPr>
            <p:ph type="body" sz="quarter" idx="14" hasCustomPrompt="1"/>
          </p:nvPr>
        </p:nvSpPr>
        <p:spPr>
          <a:xfrm>
            <a:off x="457200" y="578544"/>
            <a:ext cx="8229600" cy="337614"/>
          </a:xfrm>
        </p:spPr>
        <p:txBody>
          <a:bodyPr vert="horz" wrap="square" lIns="0" tIns="0" rIns="0" bIns="0" rtlCol="0">
            <a:noAutofit/>
          </a:bodyPr>
          <a:lstStyle>
            <a:lvl1pPr marL="285750" indent="-285750">
              <a:buFont typeface="Arial" panose="020B0604020202020204" pitchFamily="34" charset="0"/>
              <a:buNone/>
              <a:defRPr lang="en-US" sz="2400" b="1" kern="0" spc="-7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lgn="l" defTabSz="914400" rtl="0" eaLnBrk="1" latinLnBrk="0" hangingPunct="1">
              <a:lnSpc>
                <a:spcPct val="90000"/>
              </a:lnSpc>
              <a:spcBef>
                <a:spcPts val="1200"/>
              </a:spcBef>
              <a:buClr>
                <a:srgbClr val="0072C8"/>
              </a:buClr>
              <a:buSzPct val="110000"/>
              <a:buFont typeface="Arial" panose="020B0604020202020204" pitchFamily="34" charset="0"/>
              <a:buNone/>
            </a:pPr>
            <a:r>
              <a:rPr lang="en-US" dirty="0"/>
              <a:t>Insert slide title here</a:t>
            </a:r>
          </a:p>
        </p:txBody>
      </p:sp>
      <p:sp>
        <p:nvSpPr>
          <p:cNvPr id="16" name="Text Placeholder 3"/>
          <p:cNvSpPr>
            <a:spLocks noGrp="1"/>
          </p:cNvSpPr>
          <p:nvPr>
            <p:ph type="body" sz="quarter" idx="29"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2" name="Picture 1">
            <a:extLst>
              <a:ext uri="{FF2B5EF4-FFF2-40B4-BE49-F238E27FC236}">
                <a16:creationId xmlns:a16="http://schemas.microsoft.com/office/drawing/2014/main" id="{7A3A7170-AFAA-4C73-CFE0-537DA606BE64}"/>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95E79780-C8C5-BFB8-A514-0EF6812E74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79488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Slide_white blank">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984366D1-3155-1C7E-AC9A-4140756B2189}"/>
              </a:ext>
            </a:extLst>
          </p:cNvPr>
          <p:cNvSpPr txBox="1"/>
          <p:nvPr userDrawn="1"/>
        </p:nvSpPr>
        <p:spPr>
          <a:xfrm>
            <a:off x="8203096" y="465151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EBC5226-46A3-91E8-84DF-9E6FA850E96B}"/>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342D5EE3-FB11-6B1E-23C5-9DB4E000BC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154237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ro_bi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 y="583113"/>
            <a:ext cx="1900238" cy="1866900"/>
          </a:xfrm>
          <a:solidFill>
            <a:srgbClr val="FB7264"/>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a:p>
            <a:pPr marL="173038" lvl="0" indent="-173038" algn="ct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a:extLst>
              <a:ext uri="{FF2B5EF4-FFF2-40B4-BE49-F238E27FC236}">
                <a16:creationId xmlns:a16="http://schemas.microsoft.com/office/drawing/2014/main" id="{1DE3552A-6459-3178-B960-A3BE8BD572FB}"/>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5" name="Picture 4">
            <a:extLst>
              <a:ext uri="{FF2B5EF4-FFF2-40B4-BE49-F238E27FC236}">
                <a16:creationId xmlns:a16="http://schemas.microsoft.com/office/drawing/2014/main" id="{E53B1C3E-AF8D-1190-248F-AF5FD8265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1801136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3" name="Picture 2">
            <a:extLst>
              <a:ext uri="{FF2B5EF4-FFF2-40B4-BE49-F238E27FC236}">
                <a16:creationId xmlns:a16="http://schemas.microsoft.com/office/drawing/2014/main" id="{68A618E6-C8CC-9F5B-F8B2-D5BC522020DA}"/>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7" name="Picture 6">
            <a:extLst>
              <a:ext uri="{FF2B5EF4-FFF2-40B4-BE49-F238E27FC236}">
                <a16:creationId xmlns:a16="http://schemas.microsoft.com/office/drawing/2014/main" id="{1CBCC592-FC4B-19CC-E1BD-DB1432CFEE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47"/>
            <a:ext cx="758961" cy="508148"/>
          </a:xfrm>
          <a:prstGeom prst="rect">
            <a:avLst/>
          </a:prstGeom>
        </p:spPr>
      </p:pic>
    </p:spTree>
    <p:extLst>
      <p:ext uri="{BB962C8B-B14F-4D97-AF65-F5344CB8AC3E}">
        <p14:creationId xmlns:p14="http://schemas.microsoft.com/office/powerpoint/2010/main" val="1188510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gray">
    <p:bg>
      <p:bgPr>
        <a:solidFill>
          <a:schemeClr val="bg2"/>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3" name="Picture 2">
            <a:extLst>
              <a:ext uri="{FF2B5EF4-FFF2-40B4-BE49-F238E27FC236}">
                <a16:creationId xmlns:a16="http://schemas.microsoft.com/office/drawing/2014/main" id="{7A5C84FB-B182-22FE-885A-1B2C8346F9F8}"/>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4" name="Picture 3">
            <a:extLst>
              <a:ext uri="{FF2B5EF4-FFF2-40B4-BE49-F238E27FC236}">
                <a16:creationId xmlns:a16="http://schemas.microsoft.com/office/drawing/2014/main" id="{695332E6-3C4B-1ABB-8DF4-1694DAF242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47"/>
            <a:ext cx="758961" cy="508148"/>
          </a:xfrm>
          <a:prstGeom prst="rect">
            <a:avLst/>
          </a:prstGeom>
        </p:spPr>
      </p:pic>
    </p:spTree>
    <p:extLst>
      <p:ext uri="{BB962C8B-B14F-4D97-AF65-F5344CB8AC3E}">
        <p14:creationId xmlns:p14="http://schemas.microsoft.com/office/powerpoint/2010/main" val="1891238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3" name="Picture 2">
            <a:extLst>
              <a:ext uri="{FF2B5EF4-FFF2-40B4-BE49-F238E27FC236}">
                <a16:creationId xmlns:a16="http://schemas.microsoft.com/office/drawing/2014/main" id="{2D482D99-5AE3-57CA-73DF-6E60AFBA5A7E}"/>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4" name="Picture 3">
            <a:extLst>
              <a:ext uri="{FF2B5EF4-FFF2-40B4-BE49-F238E27FC236}">
                <a16:creationId xmlns:a16="http://schemas.microsoft.com/office/drawing/2014/main" id="{577708D0-1373-6530-42F2-87550FA697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47"/>
            <a:ext cx="758961" cy="508148"/>
          </a:xfrm>
          <a:prstGeom prst="rect">
            <a:avLst/>
          </a:prstGeom>
        </p:spPr>
      </p:pic>
    </p:spTree>
    <p:extLst>
      <p:ext uri="{BB962C8B-B14F-4D97-AF65-F5344CB8AC3E}">
        <p14:creationId xmlns:p14="http://schemas.microsoft.com/office/powerpoint/2010/main" val="760527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_peach">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3" name="Picture 2">
            <a:extLst>
              <a:ext uri="{FF2B5EF4-FFF2-40B4-BE49-F238E27FC236}">
                <a16:creationId xmlns:a16="http://schemas.microsoft.com/office/drawing/2014/main" id="{8CC65645-9B73-8F9E-BACB-BA719297774E}"/>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4" name="Picture 3">
            <a:extLst>
              <a:ext uri="{FF2B5EF4-FFF2-40B4-BE49-F238E27FC236}">
                <a16:creationId xmlns:a16="http://schemas.microsoft.com/office/drawing/2014/main" id="{4AA71525-6E4F-C089-E77C-BE8FD81B95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47"/>
            <a:ext cx="758961" cy="508148"/>
          </a:xfrm>
          <a:prstGeom prst="rect">
            <a:avLst/>
          </a:prstGeom>
        </p:spPr>
      </p:pic>
    </p:spTree>
    <p:extLst>
      <p:ext uri="{BB962C8B-B14F-4D97-AF65-F5344CB8AC3E}">
        <p14:creationId xmlns:p14="http://schemas.microsoft.com/office/powerpoint/2010/main" val="3910717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ject Snapshot">
    <p:bg>
      <p:bgPr>
        <a:solidFill>
          <a:srgbClr val="FFFFFF"/>
        </a:solidFill>
        <a:effectLst/>
      </p:bgPr>
    </p:bg>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464493" y="1066800"/>
            <a:ext cx="6336357" cy="730250"/>
          </a:xfrm>
        </p:spPr>
        <p:txBody>
          <a:bodyPr tIns="0" bIns="0" anchor="t"/>
          <a:lstStyle>
            <a:lvl1pPr marL="0" indent="0" algn="l" defTabSz="914400" rtl="0" eaLnBrk="1" latinLnBrk="0" hangingPunct="1">
              <a:lnSpc>
                <a:spcPct val="90000"/>
              </a:lnSpc>
              <a:spcBef>
                <a:spcPct val="0"/>
              </a:spcBef>
              <a:buNone/>
              <a:defRPr lang="en-US" sz="24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two lines of text</a:t>
            </a:r>
          </a:p>
        </p:txBody>
      </p:sp>
      <p:sp>
        <p:nvSpPr>
          <p:cNvPr id="6" name="Text Placeholder 4"/>
          <p:cNvSpPr>
            <a:spLocks noGrp="1"/>
          </p:cNvSpPr>
          <p:nvPr>
            <p:ph type="body" sz="quarter" idx="33" hasCustomPrompt="1"/>
          </p:nvPr>
        </p:nvSpPr>
        <p:spPr>
          <a:xfrm>
            <a:off x="464494" y="1819247"/>
            <a:ext cx="6336356" cy="223556"/>
          </a:xfrm>
        </p:spPr>
        <p:txBody>
          <a:bodyPr tIns="0"/>
          <a:lstStyle>
            <a:lvl1pPr marL="0" indent="0">
              <a:lnSpc>
                <a:spcPct val="120000"/>
              </a:lnSpc>
              <a:buNone/>
              <a:defRPr lang="en-US" sz="1100" kern="1200" spc="0" baseline="0" dirty="0" smtClean="0">
                <a:solidFill>
                  <a:schemeClr val="accent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Enter text here</a:t>
            </a:r>
          </a:p>
        </p:txBody>
      </p:sp>
      <p:sp>
        <p:nvSpPr>
          <p:cNvPr id="13" name="Text Placeholder 12"/>
          <p:cNvSpPr>
            <a:spLocks noGrp="1"/>
          </p:cNvSpPr>
          <p:nvPr>
            <p:ph type="body" sz="quarter" idx="34" hasCustomPrompt="1"/>
          </p:nvPr>
        </p:nvSpPr>
        <p:spPr>
          <a:xfrm>
            <a:off x="4651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Why</a:t>
            </a:r>
            <a:endParaRPr lang="en-GB" dirty="0"/>
          </a:p>
        </p:txBody>
      </p:sp>
      <p:sp>
        <p:nvSpPr>
          <p:cNvPr id="14" name="Text Placeholder 12"/>
          <p:cNvSpPr>
            <a:spLocks noGrp="1"/>
          </p:cNvSpPr>
          <p:nvPr>
            <p:ph type="body" sz="quarter" idx="35" hasCustomPrompt="1"/>
          </p:nvPr>
        </p:nvSpPr>
        <p:spPr>
          <a:xfrm>
            <a:off x="33988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What</a:t>
            </a:r>
            <a:endParaRPr lang="en-GB" dirty="0"/>
          </a:p>
        </p:txBody>
      </p:sp>
      <p:sp>
        <p:nvSpPr>
          <p:cNvPr id="15" name="Text Placeholder 12"/>
          <p:cNvSpPr>
            <a:spLocks noGrp="1"/>
          </p:cNvSpPr>
          <p:nvPr>
            <p:ph type="body" sz="quarter" idx="36" hasCustomPrompt="1"/>
          </p:nvPr>
        </p:nvSpPr>
        <p:spPr>
          <a:xfrm>
            <a:off x="623181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How</a:t>
            </a:r>
            <a:endParaRPr lang="en-GB" dirty="0"/>
          </a:p>
        </p:txBody>
      </p:sp>
      <p:sp>
        <p:nvSpPr>
          <p:cNvPr id="16" name="Text Placeholder 12"/>
          <p:cNvSpPr>
            <a:spLocks noGrp="1"/>
          </p:cNvSpPr>
          <p:nvPr>
            <p:ph type="body" sz="quarter" idx="37" hasCustomPrompt="1"/>
          </p:nvPr>
        </p:nvSpPr>
        <p:spPr>
          <a:xfrm>
            <a:off x="4651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7" name="Text Placeholder 12"/>
          <p:cNvSpPr>
            <a:spLocks noGrp="1"/>
          </p:cNvSpPr>
          <p:nvPr>
            <p:ph type="body" sz="quarter" idx="38" hasCustomPrompt="1"/>
          </p:nvPr>
        </p:nvSpPr>
        <p:spPr>
          <a:xfrm>
            <a:off x="33988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8" name="Text Placeholder 12"/>
          <p:cNvSpPr>
            <a:spLocks noGrp="1"/>
          </p:cNvSpPr>
          <p:nvPr>
            <p:ph type="body" sz="quarter" idx="39" hasCustomPrompt="1"/>
          </p:nvPr>
        </p:nvSpPr>
        <p:spPr>
          <a:xfrm>
            <a:off x="623181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pic>
        <p:nvPicPr>
          <p:cNvPr id="2" name="Picture 1">
            <a:extLst>
              <a:ext uri="{FF2B5EF4-FFF2-40B4-BE49-F238E27FC236}">
                <a16:creationId xmlns:a16="http://schemas.microsoft.com/office/drawing/2014/main" id="{B37B3D7C-F785-B27C-5FDE-2AAA5998D629}"/>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05085276-DA68-53BF-2342-F9A3621E75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47"/>
            <a:ext cx="758961" cy="508148"/>
          </a:xfrm>
          <a:prstGeom prst="rect">
            <a:avLst/>
          </a:prstGeom>
        </p:spPr>
      </p:pic>
    </p:spTree>
    <p:extLst>
      <p:ext uri="{BB962C8B-B14F-4D97-AF65-F5344CB8AC3E}">
        <p14:creationId xmlns:p14="http://schemas.microsoft.com/office/powerpoint/2010/main" val="3928264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ory_metrics">
    <p:bg>
      <p:bgPr>
        <a:solidFill>
          <a:srgbClr val="FFFFF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8" hasCustomPrompt="1"/>
          </p:nvPr>
        </p:nvSpPr>
        <p:spPr>
          <a:xfrm>
            <a:off x="4572001" y="126441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5" name="Text Placeholder 6"/>
          <p:cNvSpPr>
            <a:spLocks noGrp="1"/>
          </p:cNvSpPr>
          <p:nvPr>
            <p:ph type="body" sz="quarter" idx="29" hasCustomPrompt="1"/>
          </p:nvPr>
        </p:nvSpPr>
        <p:spPr>
          <a:xfrm>
            <a:off x="5961059" y="833051"/>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1B</a:t>
            </a:r>
          </a:p>
        </p:txBody>
      </p:sp>
      <p:sp>
        <p:nvSpPr>
          <p:cNvPr id="26" name="Text Placeholder 10"/>
          <p:cNvSpPr>
            <a:spLocks noGrp="1"/>
          </p:cNvSpPr>
          <p:nvPr>
            <p:ph type="body" sz="quarter" idx="30" hasCustomPrompt="1"/>
          </p:nvPr>
        </p:nvSpPr>
        <p:spPr>
          <a:xfrm>
            <a:off x="5961059" y="126441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7" name="Text Placeholder 6"/>
          <p:cNvSpPr>
            <a:spLocks noGrp="1"/>
          </p:cNvSpPr>
          <p:nvPr>
            <p:ph type="body" sz="quarter" idx="31" hasCustomPrompt="1"/>
          </p:nvPr>
        </p:nvSpPr>
        <p:spPr>
          <a:xfrm>
            <a:off x="7350117" y="833051"/>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a:t>
            </a:r>
          </a:p>
        </p:txBody>
      </p:sp>
      <p:sp>
        <p:nvSpPr>
          <p:cNvPr id="28" name="Text Placeholder 10"/>
          <p:cNvSpPr>
            <a:spLocks noGrp="1"/>
          </p:cNvSpPr>
          <p:nvPr>
            <p:ph type="body" sz="quarter" idx="32" hasCustomPrompt="1"/>
          </p:nvPr>
        </p:nvSpPr>
        <p:spPr>
          <a:xfrm>
            <a:off x="7350117" y="126441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7" name="Text Placeholder 6"/>
          <p:cNvSpPr>
            <a:spLocks noGrp="1"/>
          </p:cNvSpPr>
          <p:nvPr>
            <p:ph type="body" sz="quarter" idx="27" hasCustomPrompt="1"/>
          </p:nvPr>
        </p:nvSpPr>
        <p:spPr>
          <a:xfrm>
            <a:off x="4572001" y="833051"/>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1,000</a:t>
            </a:r>
          </a:p>
        </p:txBody>
      </p:sp>
      <p:sp>
        <p:nvSpPr>
          <p:cNvPr id="29" name="Text Placeholder 3"/>
          <p:cNvSpPr>
            <a:spLocks noGrp="1"/>
          </p:cNvSpPr>
          <p:nvPr>
            <p:ph type="body" sz="quarter" idx="26" hasCustomPrompt="1"/>
          </p:nvPr>
        </p:nvSpPr>
        <p:spPr>
          <a:xfrm>
            <a:off x="4572000"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9" name="Text Placeholder 10"/>
          <p:cNvSpPr>
            <a:spLocks noGrp="1"/>
          </p:cNvSpPr>
          <p:nvPr>
            <p:ph type="body" sz="quarter" idx="34" hasCustomPrompt="1"/>
          </p:nvPr>
        </p:nvSpPr>
        <p:spPr>
          <a:xfrm>
            <a:off x="4572000" y="2220995"/>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572000" y="2011424"/>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350117" y="2214199"/>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350117" y="2004627"/>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572000" y="3340330"/>
            <a:ext cx="2349182" cy="812189"/>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572000" y="3130759"/>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350117" y="2825990"/>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350117" y="2616418"/>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19" name="Text Placeholder 4"/>
          <p:cNvSpPr>
            <a:spLocks noGrp="1"/>
          </p:cNvSpPr>
          <p:nvPr>
            <p:ph type="body" sz="quarter" idx="33"/>
          </p:nvPr>
        </p:nvSpPr>
        <p:spPr>
          <a:xfrm>
            <a:off x="464494" y="1894708"/>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20" name="Text Placeholder 7"/>
          <p:cNvSpPr>
            <a:spLocks noGrp="1"/>
          </p:cNvSpPr>
          <p:nvPr>
            <p:ph type="body" sz="quarter" idx="11" hasCustomPrompt="1"/>
          </p:nvPr>
        </p:nvSpPr>
        <p:spPr>
          <a:xfrm>
            <a:off x="464493" y="594264"/>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pic>
        <p:nvPicPr>
          <p:cNvPr id="2" name="Picture 1">
            <a:extLst>
              <a:ext uri="{FF2B5EF4-FFF2-40B4-BE49-F238E27FC236}">
                <a16:creationId xmlns:a16="http://schemas.microsoft.com/office/drawing/2014/main" id="{85C4E968-3696-2DFB-1316-7DFE5331378C}"/>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68AA91EA-42C6-C701-77B0-8DB37350AB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47"/>
            <a:ext cx="758961" cy="508148"/>
          </a:xfrm>
          <a:prstGeom prst="rect">
            <a:avLst/>
          </a:prstGeom>
        </p:spPr>
      </p:pic>
    </p:spTree>
    <p:extLst>
      <p:ext uri="{BB962C8B-B14F-4D97-AF65-F5344CB8AC3E}">
        <p14:creationId xmlns:p14="http://schemas.microsoft.com/office/powerpoint/2010/main" val="3192183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ory_quote">
    <p:bg>
      <p:bgPr>
        <a:solidFill>
          <a:srgbClr val="FFFFFF"/>
        </a:solidFill>
        <a:effectLst/>
      </p:bgPr>
    </p:bg>
    <p:spTree>
      <p:nvGrpSpPr>
        <p:cNvPr id="1" name=""/>
        <p:cNvGrpSpPr/>
        <p:nvPr/>
      </p:nvGrpSpPr>
      <p:grpSpPr>
        <a:xfrm>
          <a:off x="0" y="0"/>
          <a:ext cx="0" cy="0"/>
          <a:chOff x="0" y="0"/>
          <a:chExt cx="0" cy="0"/>
        </a:xfrm>
      </p:grpSpPr>
      <p:sp>
        <p:nvSpPr>
          <p:cNvPr id="29" name="Text Placeholder 3"/>
          <p:cNvSpPr>
            <a:spLocks noGrp="1"/>
          </p:cNvSpPr>
          <p:nvPr>
            <p:ph type="body" sz="quarter" idx="26" hasCustomPrompt="1"/>
          </p:nvPr>
        </p:nvSpPr>
        <p:spPr>
          <a:xfrm>
            <a:off x="4700906"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8" name="Text Placeholder 7"/>
          <p:cNvSpPr>
            <a:spLocks noGrp="1"/>
          </p:cNvSpPr>
          <p:nvPr>
            <p:ph type="body" sz="quarter" idx="11" hasCustomPrompt="1"/>
          </p:nvPr>
        </p:nvSpPr>
        <p:spPr>
          <a:xfrm>
            <a:off x="464493" y="594264"/>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sp>
        <p:nvSpPr>
          <p:cNvPr id="39" name="Text Placeholder 10"/>
          <p:cNvSpPr>
            <a:spLocks noGrp="1"/>
          </p:cNvSpPr>
          <p:nvPr>
            <p:ph type="body" sz="quarter" idx="34" hasCustomPrompt="1"/>
          </p:nvPr>
        </p:nvSpPr>
        <p:spPr>
          <a:xfrm>
            <a:off x="4700906" y="2409365"/>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700906" y="2199794"/>
            <a:ext cx="2349182"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479023" y="2402569"/>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479023" y="2192997"/>
            <a:ext cx="1118877"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700906" y="3528700"/>
            <a:ext cx="2349182" cy="40927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700906" y="3319129"/>
            <a:ext cx="2349182"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479023" y="3014360"/>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479023" y="2804788"/>
            <a:ext cx="1118877"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3" name="Text Placeholder 2"/>
          <p:cNvSpPr>
            <a:spLocks noGrp="1"/>
          </p:cNvSpPr>
          <p:nvPr>
            <p:ph type="body" sz="quarter" idx="42" hasCustomPrompt="1"/>
          </p:nvPr>
        </p:nvSpPr>
        <p:spPr>
          <a:xfrm>
            <a:off x="4699000" y="826205"/>
            <a:ext cx="3898900" cy="1114259"/>
          </a:xfrm>
        </p:spPr>
        <p:txBody>
          <a:bodyPr/>
          <a:lstStyle>
            <a:lvl1pPr marL="0" indent="0">
              <a:buNone/>
              <a:defRPr sz="2000" baseline="0">
                <a:solidFill>
                  <a:schemeClr val="accent5"/>
                </a:solidFill>
              </a:defRPr>
            </a:lvl1pPr>
          </a:lstStyle>
          <a:p>
            <a:pPr lvl="0"/>
            <a:r>
              <a:rPr lang="en-US" dirty="0"/>
              <a:t>Here’s a place for your quote. We recommend to keep it short. Maybe about this long.”</a:t>
            </a:r>
            <a:endParaRPr lang="en-GB" dirty="0"/>
          </a:p>
        </p:txBody>
      </p:sp>
      <p:sp>
        <p:nvSpPr>
          <p:cNvPr id="4" name="TextBox 3"/>
          <p:cNvSpPr txBox="1"/>
          <p:nvPr userDrawn="1"/>
        </p:nvSpPr>
        <p:spPr>
          <a:xfrm>
            <a:off x="4483100" y="826205"/>
            <a:ext cx="431800" cy="406400"/>
          </a:xfrm>
          <a:prstGeom prst="rect">
            <a:avLst/>
          </a:prstGeom>
          <a:noFill/>
        </p:spPr>
        <p:txBody>
          <a:bodyPr wrap="square" rtlCol="0">
            <a:noAutofit/>
          </a:bodyPr>
          <a:lstStyle/>
          <a:p>
            <a:pPr>
              <a:spcBef>
                <a:spcPts val="750"/>
              </a:spcBef>
              <a:buClr>
                <a:schemeClr val="accent2"/>
              </a:buClr>
              <a:buSzPct val="100000"/>
            </a:pPr>
            <a:r>
              <a:rPr lang="en-US" sz="2000" dirty="0">
                <a:solidFill>
                  <a:srgbClr val="7BAEDD"/>
                </a:solidFill>
                <a:latin typeface="Arial" panose="020B0604020202020204" pitchFamily="34" charset="0"/>
                <a:cs typeface="Arial" panose="020B0604020202020204" pitchFamily="34" charset="0"/>
              </a:rPr>
              <a:t>“</a:t>
            </a:r>
            <a:endParaRPr lang="en-GB" sz="2000" dirty="0" err="1">
              <a:solidFill>
                <a:srgbClr val="7BAEDD"/>
              </a:solidFill>
              <a:latin typeface="Arial" panose="020B0604020202020204" pitchFamily="34" charset="0"/>
              <a:cs typeface="Arial" panose="020B0604020202020204" pitchFamily="34" charset="0"/>
            </a:endParaRPr>
          </a:p>
        </p:txBody>
      </p:sp>
      <p:sp>
        <p:nvSpPr>
          <p:cNvPr id="22" name="Text Placeholder 4"/>
          <p:cNvSpPr>
            <a:spLocks noGrp="1"/>
          </p:cNvSpPr>
          <p:nvPr>
            <p:ph type="body" sz="quarter" idx="33"/>
          </p:nvPr>
        </p:nvSpPr>
        <p:spPr>
          <a:xfrm>
            <a:off x="464494" y="1894708"/>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7" name="TextBox 6">
            <a:extLst>
              <a:ext uri="{FF2B5EF4-FFF2-40B4-BE49-F238E27FC236}">
                <a16:creationId xmlns:a16="http://schemas.microsoft.com/office/drawing/2014/main" id="{F0590124-66BE-F73B-8677-555726C3DD4F}"/>
              </a:ext>
            </a:extLst>
          </p:cNvPr>
          <p:cNvSpPr txBox="1"/>
          <p:nvPr userDrawn="1"/>
        </p:nvSpPr>
        <p:spPr>
          <a:xfrm>
            <a:off x="2085278" y="-84749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A19B1DD-0D8C-BF69-51E1-92FAD1CCE87B}"/>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5" name="Picture 4">
            <a:extLst>
              <a:ext uri="{FF2B5EF4-FFF2-40B4-BE49-F238E27FC236}">
                <a16:creationId xmlns:a16="http://schemas.microsoft.com/office/drawing/2014/main" id="{59932920-6447-8BFC-6AA2-8A09D21FA1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47"/>
            <a:ext cx="758961" cy="508148"/>
          </a:xfrm>
          <a:prstGeom prst="rect">
            <a:avLst/>
          </a:prstGeom>
        </p:spPr>
      </p:pic>
    </p:spTree>
    <p:extLst>
      <p:ext uri="{BB962C8B-B14F-4D97-AF65-F5344CB8AC3E}">
        <p14:creationId xmlns:p14="http://schemas.microsoft.com/office/powerpoint/2010/main" val="1316322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 Slide 1">
    <p:bg>
      <p:bgPr>
        <a:solidFill>
          <a:schemeClr val="bg2"/>
        </a:solidFill>
        <a:effectLst/>
      </p:bgPr>
    </p:bg>
    <p:spTree>
      <p:nvGrpSpPr>
        <p:cNvPr id="1" name=""/>
        <p:cNvGrpSpPr/>
        <p:nvPr/>
      </p:nvGrpSpPr>
      <p:grpSpPr>
        <a:xfrm>
          <a:off x="0" y="0"/>
          <a:ext cx="0" cy="0"/>
          <a:chOff x="0" y="0"/>
          <a:chExt cx="0" cy="0"/>
        </a:xfrm>
      </p:grpSpPr>
      <p:sp>
        <p:nvSpPr>
          <p:cNvPr id="7" name="Text Box 3"/>
          <p:cNvSpPr txBox="1">
            <a:spLocks noChangeArrowheads="1"/>
          </p:cNvSpPr>
          <p:nvPr userDrawn="1"/>
        </p:nvSpPr>
        <p:spPr bwMode="blackWhite">
          <a:xfrm>
            <a:off x="1831837" y="4525456"/>
            <a:ext cx="5480327"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lnSpc>
                <a:spcPts val="675"/>
              </a:lnSpc>
              <a:defRPr/>
            </a:pPr>
            <a:r>
              <a:rPr lang="en-US" sz="525" dirty="0">
                <a:solidFill>
                  <a:schemeClr val="tx1"/>
                </a:solidFill>
                <a:latin typeface="Arial" panose="020B0604020202020204" pitchFamily="34" charset="0"/>
                <a:cs typeface="Arial" panose="020B0604020202020204" pitchFamily="34" charset="0"/>
              </a:rPr>
              <a:t>© 2024 INCOSE, LLC. All rights reserved. </a:t>
            </a:r>
          </a:p>
        </p:txBody>
      </p:sp>
      <p:pic>
        <p:nvPicPr>
          <p:cNvPr id="4" name="Picture 3">
            <a:extLst>
              <a:ext uri="{FF2B5EF4-FFF2-40B4-BE49-F238E27FC236}">
                <a16:creationId xmlns:a16="http://schemas.microsoft.com/office/drawing/2014/main" id="{5034D1A6-5BB9-F762-FEA8-5FA5C5141F70}"/>
              </a:ext>
            </a:extLst>
          </p:cNvPr>
          <p:cNvPicPr>
            <a:picLocks noChangeAspect="1"/>
          </p:cNvPicPr>
          <p:nvPr userDrawn="1"/>
        </p:nvPicPr>
        <p:blipFill>
          <a:blip r:embed="rId2"/>
          <a:stretch>
            <a:fillRect/>
          </a:stretch>
        </p:blipFill>
        <p:spPr>
          <a:xfrm>
            <a:off x="7661709" y="0"/>
            <a:ext cx="1475320" cy="1103217"/>
          </a:xfrm>
          <a:prstGeom prst="rect">
            <a:avLst/>
          </a:prstGeom>
        </p:spPr>
      </p:pic>
      <p:pic>
        <p:nvPicPr>
          <p:cNvPr id="2" name="Picture 1">
            <a:extLst>
              <a:ext uri="{FF2B5EF4-FFF2-40B4-BE49-F238E27FC236}">
                <a16:creationId xmlns:a16="http://schemas.microsoft.com/office/drawing/2014/main" id="{B1F2CB08-9D43-08FF-0F7A-AF302064F4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47"/>
            <a:ext cx="758961" cy="508148"/>
          </a:xfrm>
          <a:prstGeom prst="rect">
            <a:avLst/>
          </a:prstGeom>
        </p:spPr>
      </p:pic>
      <p:pic>
        <p:nvPicPr>
          <p:cNvPr id="3" name="Picture 2">
            <a:extLst>
              <a:ext uri="{FF2B5EF4-FFF2-40B4-BE49-F238E27FC236}">
                <a16:creationId xmlns:a16="http://schemas.microsoft.com/office/drawing/2014/main" id="{979B37BC-CA53-87D3-C600-2F0638DCAB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855" y="1456118"/>
            <a:ext cx="3840642" cy="2571429"/>
          </a:xfrm>
          <a:prstGeom prst="rect">
            <a:avLst/>
          </a:prstGeom>
        </p:spPr>
      </p:pic>
    </p:spTree>
    <p:extLst>
      <p:ext uri="{BB962C8B-B14F-4D97-AF65-F5344CB8AC3E}">
        <p14:creationId xmlns:p14="http://schemas.microsoft.com/office/powerpoint/2010/main" val="9973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Slide_ligh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BE6DA8-F99F-38AF-3614-52E655046B73}"/>
              </a:ext>
            </a:extLst>
          </p:cNvPr>
          <p:cNvSpPr/>
          <p:nvPr userDrawn="1"/>
        </p:nvSpPr>
        <p:spPr>
          <a:xfrm>
            <a:off x="0" y="0"/>
            <a:ext cx="4593625" cy="5143500"/>
          </a:xfrm>
          <a:prstGeom prst="rect">
            <a:avLst/>
          </a:prstGeom>
          <a:gradFill>
            <a:gsLst>
              <a:gs pos="0">
                <a:schemeClr val="accent2">
                  <a:lumMod val="20000"/>
                  <a:lumOff val="80000"/>
                </a:schemeClr>
              </a:gs>
              <a:gs pos="3000">
                <a:schemeClr val="accent2">
                  <a:lumMod val="20000"/>
                  <a:lumOff val="80000"/>
                </a:schemeClr>
              </a:gs>
              <a:gs pos="88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dirty="0">
              <a:solidFill>
                <a:schemeClr val="bg1"/>
              </a:solidFill>
              <a:ea typeface="Segoe UI Black" panose="020B0A02040204020203" pitchFamily="34" charset="0"/>
              <a:cs typeface="Segoe UI Black" panose="020B0A02040204020203" pitchFamily="34" charset="0"/>
            </a:endParaRPr>
          </a:p>
        </p:txBody>
      </p:sp>
      <p:sp>
        <p:nvSpPr>
          <p:cNvPr id="5" name="Title Placeholder 1"/>
          <p:cNvSpPr>
            <a:spLocks noGrp="1"/>
          </p:cNvSpPr>
          <p:nvPr>
            <p:ph type="title" hasCustomPrompt="1"/>
          </p:nvPr>
        </p:nvSpPr>
        <p:spPr>
          <a:xfrm>
            <a:off x="457200" y="438150"/>
            <a:ext cx="3466618"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3466618"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8" name="TextBox 7">
            <a:extLst>
              <a:ext uri="{FF2B5EF4-FFF2-40B4-BE49-F238E27FC236}">
                <a16:creationId xmlns:a16="http://schemas.microsoft.com/office/drawing/2014/main" id="{7EC8965A-193A-9487-4D61-FB34BACB7D3F}"/>
              </a:ext>
            </a:extLst>
          </p:cNvPr>
          <p:cNvSpPr txBox="1"/>
          <p:nvPr userDrawn="1"/>
        </p:nvSpPr>
        <p:spPr>
          <a:xfrm>
            <a:off x="7566991" y="5486400"/>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0E324A5C-18CC-2C80-A05D-068DFA08AB15}"/>
              </a:ext>
            </a:extLst>
          </p:cNvPr>
          <p:cNvSpPr>
            <a:spLocks noGrp="1"/>
          </p:cNvSpPr>
          <p:nvPr>
            <p:ph type="body" sz="quarter" idx="17" hasCustomPrompt="1"/>
          </p:nvPr>
        </p:nvSpPr>
        <p:spPr>
          <a:xfrm>
            <a:off x="5050825" y="1339599"/>
            <a:ext cx="3703210" cy="123441"/>
          </a:xfrm>
        </p:spPr>
        <p:txBody>
          <a:bodyPr tIns="0" bIns="0" anchor="b"/>
          <a:lstStyle>
            <a:lvl1pPr marL="0" indent="0">
              <a:buNone/>
              <a:defRPr sz="1200">
                <a:solidFill>
                  <a:schemeClr val="tx1"/>
                </a:solidFill>
              </a:defRPr>
            </a:lvl1pPr>
          </a:lstStyle>
          <a:p>
            <a:pPr lvl="0"/>
            <a:r>
              <a:rPr lang="en-US" dirty="0"/>
              <a:t>Insert text here.</a:t>
            </a:r>
            <a:endParaRPr lang="en-GB" dirty="0"/>
          </a:p>
        </p:txBody>
      </p:sp>
      <p:sp>
        <p:nvSpPr>
          <p:cNvPr id="10" name="TextBox 9">
            <a:extLst>
              <a:ext uri="{FF2B5EF4-FFF2-40B4-BE49-F238E27FC236}">
                <a16:creationId xmlns:a16="http://schemas.microsoft.com/office/drawing/2014/main" id="{8E97CF97-FB15-08B9-38F2-54143B36EC9F}"/>
              </a:ext>
            </a:extLst>
          </p:cNvPr>
          <p:cNvSpPr txBox="1"/>
          <p:nvPr userDrawn="1"/>
        </p:nvSpPr>
        <p:spPr>
          <a:xfrm>
            <a:off x="5794408" y="42351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4184D2C-1754-EBDD-F4A6-248BCD696471}"/>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3" name="Picture 2">
            <a:extLst>
              <a:ext uri="{FF2B5EF4-FFF2-40B4-BE49-F238E27FC236}">
                <a16:creationId xmlns:a16="http://schemas.microsoft.com/office/drawing/2014/main" id="{750D165E-AE2B-5948-7EAC-4EC87CFF4E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1223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Main Title Slide_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BE6DA8-F99F-38AF-3614-52E655046B73}"/>
              </a:ext>
            </a:extLst>
          </p:cNvPr>
          <p:cNvSpPr/>
          <p:nvPr userDrawn="1"/>
        </p:nvSpPr>
        <p:spPr>
          <a:xfrm>
            <a:off x="-7920" y="7030"/>
            <a:ext cx="4593625" cy="5143500"/>
          </a:xfrm>
          <a:prstGeom prst="rect">
            <a:avLst/>
          </a:prstGeom>
          <a:gradFill>
            <a:gsLst>
              <a:gs pos="0">
                <a:srgbClr val="A5A5A5"/>
              </a:gs>
              <a:gs pos="3000">
                <a:srgbClr val="A5A5A5"/>
              </a:gs>
              <a:gs pos="61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dirty="0">
              <a:solidFill>
                <a:schemeClr val="bg1"/>
              </a:solidFill>
              <a:ea typeface="Segoe UI Black" panose="020B0A02040204020203" pitchFamily="34" charset="0"/>
              <a:cs typeface="Segoe UI Black" panose="020B0A02040204020203" pitchFamily="34" charset="0"/>
            </a:endParaRP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8" name="TextBox 7">
            <a:extLst>
              <a:ext uri="{FF2B5EF4-FFF2-40B4-BE49-F238E27FC236}">
                <a16:creationId xmlns:a16="http://schemas.microsoft.com/office/drawing/2014/main" id="{7EC8965A-193A-9487-4D61-FB34BACB7D3F}"/>
              </a:ext>
            </a:extLst>
          </p:cNvPr>
          <p:cNvSpPr txBox="1"/>
          <p:nvPr userDrawn="1"/>
        </p:nvSpPr>
        <p:spPr>
          <a:xfrm>
            <a:off x="7566991" y="5486400"/>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0E324A5C-18CC-2C80-A05D-068DFA08AB15}"/>
              </a:ext>
            </a:extLst>
          </p:cNvPr>
          <p:cNvSpPr>
            <a:spLocks noGrp="1"/>
          </p:cNvSpPr>
          <p:nvPr>
            <p:ph type="body" sz="quarter" idx="17" hasCustomPrompt="1"/>
          </p:nvPr>
        </p:nvSpPr>
        <p:spPr>
          <a:xfrm>
            <a:off x="5050825" y="1339599"/>
            <a:ext cx="3703210" cy="123441"/>
          </a:xfrm>
        </p:spPr>
        <p:txBody>
          <a:bodyPr tIns="0" bIns="0" anchor="b"/>
          <a:lstStyle>
            <a:lvl1pPr marL="0" indent="0">
              <a:buNone/>
              <a:defRPr sz="1200">
                <a:solidFill>
                  <a:schemeClr val="tx1"/>
                </a:solidFill>
              </a:defRPr>
            </a:lvl1pPr>
          </a:lstStyle>
          <a:p>
            <a:pPr lvl="0"/>
            <a:r>
              <a:rPr lang="en-US" dirty="0"/>
              <a:t>Insert text here.</a:t>
            </a:r>
            <a:endParaRPr lang="en-GB" dirty="0"/>
          </a:p>
        </p:txBody>
      </p:sp>
      <p:sp>
        <p:nvSpPr>
          <p:cNvPr id="10" name="TextBox 9">
            <a:extLst>
              <a:ext uri="{FF2B5EF4-FFF2-40B4-BE49-F238E27FC236}">
                <a16:creationId xmlns:a16="http://schemas.microsoft.com/office/drawing/2014/main" id="{8E97CF97-FB15-08B9-38F2-54143B36EC9F}"/>
              </a:ext>
            </a:extLst>
          </p:cNvPr>
          <p:cNvSpPr txBox="1"/>
          <p:nvPr userDrawn="1"/>
        </p:nvSpPr>
        <p:spPr>
          <a:xfrm>
            <a:off x="5794408" y="42351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7EAE2B97-0368-4D65-4F50-4F8C941B66B3}"/>
              </a:ext>
            </a:extLst>
          </p:cNvPr>
          <p:cNvSpPr>
            <a:spLocks noGrp="1"/>
          </p:cNvSpPr>
          <p:nvPr>
            <p:ph type="title" hasCustomPrompt="1"/>
          </p:nvPr>
        </p:nvSpPr>
        <p:spPr>
          <a:xfrm>
            <a:off x="457200" y="438150"/>
            <a:ext cx="3663387"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11" name="Text Placeholder 10">
            <a:extLst>
              <a:ext uri="{FF2B5EF4-FFF2-40B4-BE49-F238E27FC236}">
                <a16:creationId xmlns:a16="http://schemas.microsoft.com/office/drawing/2014/main" id="{268ADFCA-FDAA-F4EB-069D-7DFE93DC2769}"/>
              </a:ext>
            </a:extLst>
          </p:cNvPr>
          <p:cNvSpPr>
            <a:spLocks noGrp="1"/>
          </p:cNvSpPr>
          <p:nvPr>
            <p:ph type="body" sz="quarter" idx="15" hasCustomPrompt="1"/>
          </p:nvPr>
        </p:nvSpPr>
        <p:spPr>
          <a:xfrm>
            <a:off x="457200" y="2963121"/>
            <a:ext cx="3663387"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pic>
        <p:nvPicPr>
          <p:cNvPr id="6" name="Picture 5">
            <a:extLst>
              <a:ext uri="{FF2B5EF4-FFF2-40B4-BE49-F238E27FC236}">
                <a16:creationId xmlns:a16="http://schemas.microsoft.com/office/drawing/2014/main" id="{8C7495CB-94FB-2196-45BC-721ADCFFD2F8}"/>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4" name="Picture 3">
            <a:extLst>
              <a:ext uri="{FF2B5EF4-FFF2-40B4-BE49-F238E27FC236}">
                <a16:creationId xmlns:a16="http://schemas.microsoft.com/office/drawing/2014/main" id="{CCF2638D-3605-869E-8F59-39FCB88401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201268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ain 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BE6DA8-F99F-38AF-3614-52E655046B73}"/>
              </a:ext>
            </a:extLst>
          </p:cNvPr>
          <p:cNvSpPr/>
          <p:nvPr userDrawn="1"/>
        </p:nvSpPr>
        <p:spPr>
          <a:xfrm>
            <a:off x="-21625" y="0"/>
            <a:ext cx="4593625" cy="5143500"/>
          </a:xfrm>
          <a:prstGeom prst="rect">
            <a:avLst/>
          </a:prstGeom>
          <a:gradFill>
            <a:gsLst>
              <a:gs pos="15995">
                <a:srgbClr val="8CB1D1"/>
              </a:gs>
              <a:gs pos="0">
                <a:srgbClr val="2B6FAB"/>
              </a:gs>
              <a:gs pos="0">
                <a:srgbClr val="2B6FAB"/>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dirty="0">
              <a:noFill/>
              <a:ea typeface="Segoe UI Black" panose="020B0A02040204020203" pitchFamily="34" charset="0"/>
              <a:cs typeface="Segoe UI Black" panose="020B0A02040204020203" pitchFamily="34" charset="0"/>
            </a:endParaRPr>
          </a:p>
        </p:txBody>
      </p:sp>
      <p:sp>
        <p:nvSpPr>
          <p:cNvPr id="5" name="Title Placeholder 1"/>
          <p:cNvSpPr>
            <a:spLocks noGrp="1"/>
          </p:cNvSpPr>
          <p:nvPr>
            <p:ph type="title" hasCustomPrompt="1"/>
          </p:nvPr>
        </p:nvSpPr>
        <p:spPr>
          <a:xfrm>
            <a:off x="457200" y="438150"/>
            <a:ext cx="3663387"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3663387"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endParaRPr lang="en-US" dirty="0"/>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8" name="TextBox 7">
            <a:extLst>
              <a:ext uri="{FF2B5EF4-FFF2-40B4-BE49-F238E27FC236}">
                <a16:creationId xmlns:a16="http://schemas.microsoft.com/office/drawing/2014/main" id="{7EC8965A-193A-9487-4D61-FB34BACB7D3F}"/>
              </a:ext>
            </a:extLst>
          </p:cNvPr>
          <p:cNvSpPr txBox="1"/>
          <p:nvPr userDrawn="1"/>
        </p:nvSpPr>
        <p:spPr>
          <a:xfrm>
            <a:off x="7566991" y="5486400"/>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0E324A5C-18CC-2C80-A05D-068DFA08AB15}"/>
              </a:ext>
            </a:extLst>
          </p:cNvPr>
          <p:cNvSpPr>
            <a:spLocks noGrp="1"/>
          </p:cNvSpPr>
          <p:nvPr>
            <p:ph type="body" sz="quarter" idx="17" hasCustomPrompt="1"/>
          </p:nvPr>
        </p:nvSpPr>
        <p:spPr>
          <a:xfrm>
            <a:off x="5050825" y="1339599"/>
            <a:ext cx="3703210" cy="123441"/>
          </a:xfrm>
        </p:spPr>
        <p:txBody>
          <a:bodyPr tIns="0" bIns="0" anchor="b"/>
          <a:lstStyle>
            <a:lvl1pPr marL="0" indent="0">
              <a:buNone/>
              <a:defRPr sz="1200">
                <a:solidFill>
                  <a:schemeClr val="tx1"/>
                </a:solidFill>
              </a:defRPr>
            </a:lvl1pPr>
          </a:lstStyle>
          <a:p>
            <a:pPr lvl="0"/>
            <a:r>
              <a:rPr lang="en-US" dirty="0"/>
              <a:t>Insert text here.</a:t>
            </a:r>
            <a:endParaRPr lang="en-GB" dirty="0"/>
          </a:p>
        </p:txBody>
      </p:sp>
      <p:sp>
        <p:nvSpPr>
          <p:cNvPr id="10" name="TextBox 9">
            <a:extLst>
              <a:ext uri="{FF2B5EF4-FFF2-40B4-BE49-F238E27FC236}">
                <a16:creationId xmlns:a16="http://schemas.microsoft.com/office/drawing/2014/main" id="{8E97CF97-FB15-08B9-38F2-54143B36EC9F}"/>
              </a:ext>
            </a:extLst>
          </p:cNvPr>
          <p:cNvSpPr txBox="1"/>
          <p:nvPr userDrawn="1"/>
        </p:nvSpPr>
        <p:spPr>
          <a:xfrm>
            <a:off x="5794408" y="42351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C412807-07BC-7A90-F55A-1B642D12391F}"/>
              </a:ext>
            </a:extLst>
          </p:cNvPr>
          <p:cNvSpPr txBox="1"/>
          <p:nvPr userDrawn="1"/>
        </p:nvSpPr>
        <p:spPr>
          <a:xfrm>
            <a:off x="10681855" y="1274618"/>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1463D26-90EE-3820-40A5-1D13BFEDE591}"/>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4" name="Picture 3">
            <a:extLst>
              <a:ext uri="{FF2B5EF4-FFF2-40B4-BE49-F238E27FC236}">
                <a16:creationId xmlns:a16="http://schemas.microsoft.com/office/drawing/2014/main" id="{8D599937-F4E7-BEFE-2D9F-C6A4D276C7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226687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Title Slide_dark blan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4" name="Picture 3">
            <a:extLst>
              <a:ext uri="{FF2B5EF4-FFF2-40B4-BE49-F238E27FC236}">
                <a16:creationId xmlns:a16="http://schemas.microsoft.com/office/drawing/2014/main" id="{633C451D-2CCD-2520-2866-CC8DB8497EC3}"/>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97C9DE87-F116-82A1-E99B-311BE802B7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34110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light">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5" name="Picture 4">
            <a:extLst>
              <a:ext uri="{FF2B5EF4-FFF2-40B4-BE49-F238E27FC236}">
                <a16:creationId xmlns:a16="http://schemas.microsoft.com/office/drawing/2014/main" id="{F7532513-9D7E-7B1B-085C-6FB0567243F1}"/>
              </a:ext>
            </a:extLst>
          </p:cNvPr>
          <p:cNvPicPr>
            <a:picLocks noChangeAspect="1"/>
          </p:cNvPicPr>
          <p:nvPr userDrawn="1"/>
        </p:nvPicPr>
        <p:blipFill>
          <a:blip r:embed="rId2"/>
          <a:stretch>
            <a:fillRect/>
          </a:stretch>
        </p:blipFill>
        <p:spPr>
          <a:xfrm>
            <a:off x="8489356" y="19001"/>
            <a:ext cx="640080" cy="478640"/>
          </a:xfrm>
          <a:prstGeom prst="rect">
            <a:avLst/>
          </a:prstGeom>
        </p:spPr>
      </p:pic>
      <p:pic>
        <p:nvPicPr>
          <p:cNvPr id="2" name="Picture 1">
            <a:extLst>
              <a:ext uri="{FF2B5EF4-FFF2-40B4-BE49-F238E27FC236}">
                <a16:creationId xmlns:a16="http://schemas.microsoft.com/office/drawing/2014/main" id="{8E18545E-5462-E06D-0692-2AD8C5932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4" y="19001"/>
            <a:ext cx="758961" cy="508148"/>
          </a:xfrm>
          <a:prstGeom prst="rect">
            <a:avLst/>
          </a:prstGeom>
        </p:spPr>
      </p:pic>
    </p:spTree>
    <p:extLst>
      <p:ext uri="{BB962C8B-B14F-4D97-AF65-F5344CB8AC3E}">
        <p14:creationId xmlns:p14="http://schemas.microsoft.com/office/powerpoint/2010/main" val="37634619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35081"/>
            <a:ext cx="8069136" cy="264785"/>
          </a:xfrm>
          <a:prstGeom prst="rect">
            <a:avLst/>
          </a:prstGeom>
        </p:spPr>
        <p:txBody>
          <a:bodyPr vert="horz" wrap="square" lIns="0" tIns="0" rIns="0" bIns="0" rtlCol="0">
            <a:normAutofit/>
          </a:bodyPr>
          <a:lstStyle/>
          <a:p>
            <a:pPr marL="0" lvl="0" indent="0">
              <a:spcBef>
                <a:spcPts val="1200"/>
              </a:spcBef>
              <a:buClr>
                <a:srgbClr val="0072C8"/>
              </a:buClr>
              <a:buSzPct val="110000"/>
              <a:buFont typeface="Wingdings" panose="05000000000000000000" pitchFamily="2" charset="2"/>
            </a:pPr>
            <a:endParaRPr lang="en-US" dirty="0"/>
          </a:p>
        </p:txBody>
      </p:sp>
      <p:sp>
        <p:nvSpPr>
          <p:cNvPr id="7" name="Text Placeholder 6"/>
          <p:cNvSpPr>
            <a:spLocks noGrp="1"/>
          </p:cNvSpPr>
          <p:nvPr>
            <p:ph type="body" idx="1"/>
          </p:nvPr>
        </p:nvSpPr>
        <p:spPr>
          <a:xfrm>
            <a:off x="457200" y="1072134"/>
            <a:ext cx="8236324" cy="1059264"/>
          </a:xfrm>
          <a:prstGeom prst="rect">
            <a:avLst/>
          </a:prstGeom>
        </p:spPr>
        <p:txBody>
          <a:bodyPr vert="horz" wrap="square"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662673" y="4560148"/>
            <a:ext cx="1030852"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mbsesummit.in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93987413"/>
      </p:ext>
    </p:extLst>
  </p:cSld>
  <p:clrMap bg1="lt1" tx1="dk1" bg2="lt2" tx2="dk2" accent1="accent1" accent2="accent2" accent3="accent3" accent4="accent4" accent5="accent5" accent6="accent6" hlink="hlink" folHlink="folHlink"/>
  <p:sldLayoutIdLst>
    <p:sldLayoutId id="2147483994" r:id="rId1"/>
    <p:sldLayoutId id="2147484071" r:id="rId2"/>
    <p:sldLayoutId id="2147484001" r:id="rId3"/>
    <p:sldLayoutId id="2147484067" r:id="rId4"/>
    <p:sldLayoutId id="2147484044" r:id="rId5"/>
    <p:sldLayoutId id="2147484078" r:id="rId6"/>
    <p:sldLayoutId id="2147484079" r:id="rId7"/>
    <p:sldLayoutId id="2147484068" r:id="rId8"/>
    <p:sldLayoutId id="2147484069" r:id="rId9"/>
    <p:sldLayoutId id="2147484016" r:id="rId10"/>
    <p:sldLayoutId id="2147484080" r:id="rId11"/>
    <p:sldLayoutId id="2147484045" r:id="rId12"/>
    <p:sldLayoutId id="2147484054" r:id="rId13"/>
    <p:sldLayoutId id="2147484000" r:id="rId14"/>
    <p:sldLayoutId id="2147484081" r:id="rId15"/>
    <p:sldLayoutId id="2147484038" r:id="rId16"/>
    <p:sldLayoutId id="2147484084" r:id="rId17"/>
    <p:sldLayoutId id="2147484077" r:id="rId18"/>
    <p:sldLayoutId id="2147484062" r:id="rId19"/>
    <p:sldLayoutId id="2147483965" r:id="rId20"/>
    <p:sldLayoutId id="2147484035" r:id="rId21"/>
    <p:sldLayoutId id="2147484070" r:id="rId22"/>
    <p:sldLayoutId id="2147484051" r:id="rId23"/>
    <p:sldLayoutId id="2147484053" r:id="rId24"/>
    <p:sldLayoutId id="2147484052" r:id="rId25"/>
    <p:sldLayoutId id="2147484083" r:id="rId26"/>
    <p:sldLayoutId id="2147484042" r:id="rId27"/>
    <p:sldLayoutId id="2147484043" r:id="rId28"/>
    <p:sldLayoutId id="2147484085" r:id="rId29"/>
    <p:sldLayoutId id="2147484050" r:id="rId30"/>
    <p:sldLayoutId id="2147483967" r:id="rId31"/>
    <p:sldLayoutId id="2147483990" r:id="rId32"/>
    <p:sldLayoutId id="2147484058" r:id="rId33"/>
    <p:sldLayoutId id="2147484060" r:id="rId34"/>
    <p:sldLayoutId id="2147484046" r:id="rId35"/>
    <p:sldLayoutId id="2147484048" r:id="rId36"/>
    <p:sldLayoutId id="2147484064" r:id="rId37"/>
    <p:sldLayoutId id="2147484056" r:id="rId38"/>
    <p:sldLayoutId id="2147483986" r:id="rId39"/>
    <p:sldLayoutId id="2147484010" r:id="rId40"/>
    <p:sldLayoutId id="2147484004" r:id="rId41"/>
    <p:sldLayoutId id="2147484059" r:id="rId42"/>
    <p:sldLayoutId id="2147484018" r:id="rId43"/>
    <p:sldLayoutId id="2147484082" r:id="rId44"/>
    <p:sldLayoutId id="2147484030" r:id="rId45"/>
    <p:sldLayoutId id="2147484061" r:id="rId46"/>
    <p:sldLayoutId id="2147484065" r:id="rId47"/>
    <p:sldLayoutId id="2147484003" r:id="rId48"/>
  </p:sldLayoutIdLst>
  <p:hf sldNum="0" hdr="0" dt="0"/>
  <p:txStyles>
    <p:titleStyle>
      <a:lvl1pPr algn="l" defTabSz="914400" rtl="0" eaLnBrk="1" latinLnBrk="0" hangingPunct="1">
        <a:lnSpc>
          <a:spcPct val="90000"/>
        </a:lnSpc>
        <a:spcBef>
          <a:spcPct val="0"/>
        </a:spcBef>
        <a:buNone/>
        <a:defRPr lang="en-US" sz="1800" b="1" kern="0" spc="-100" baseline="0" dirty="0">
          <a:solidFill>
            <a:schemeClr val="accent3"/>
          </a:solidFill>
          <a:latin typeface="Arial" panose="020B0604020202020204" pitchFamily="34" charset="0"/>
          <a:ea typeface="Roboto Medium" panose="02000000000000000000" pitchFamily="2" charset="0"/>
          <a:cs typeface="Arial" panose="020B0604020202020204" pitchFamily="34" charset="0"/>
        </a:defRPr>
      </a:lvl1pPr>
    </p:titleStyle>
    <p:body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288">
          <p15:clr>
            <a:srgbClr val="F26B43"/>
          </p15:clr>
        </p15:guide>
        <p15:guide id="5" pos="5472">
          <p15:clr>
            <a:srgbClr val="F26B43"/>
          </p15:clr>
        </p15:guide>
        <p15:guide id="6" pos="5616">
          <p15:clr>
            <a:srgbClr val="F26B43"/>
          </p15:clr>
        </p15:guide>
        <p15:guide id="7" orient="horz" pos="3084">
          <p15:clr>
            <a:srgbClr val="F26B43"/>
          </p15:clr>
        </p15:guide>
        <p15:guide id="8" orient="horz" pos="672">
          <p15:clr>
            <a:srgbClr val="F26B43"/>
          </p15:clr>
        </p15:guide>
        <p15:guide id="9" orient="horz" pos="276">
          <p15:clr>
            <a:srgbClr val="F26B43"/>
          </p15:clr>
        </p15:guide>
        <p15:guide id="10" orient="horz" pos="2964">
          <p15:clr>
            <a:srgbClr val="F26B43"/>
          </p15:clr>
        </p15:guide>
        <p15:guide id="11" orient="horz" pos="1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9.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s://sp.slalom.com/ourfirm/studio/SitePages/templates.aspx"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6C09FC-B395-E04E-AF6A-95B3BCA160CF}"/>
              </a:ext>
            </a:extLst>
          </p:cNvPr>
          <p:cNvSpPr>
            <a:spLocks noGrp="1"/>
          </p:cNvSpPr>
          <p:nvPr>
            <p:ph type="title"/>
          </p:nvPr>
        </p:nvSpPr>
        <p:spPr>
          <a:xfrm>
            <a:off x="457200" y="1080290"/>
            <a:ext cx="4802777" cy="2413299"/>
          </a:xfrm>
        </p:spPr>
        <p:txBody>
          <a:bodyPr/>
          <a:lstStyle/>
          <a:p>
            <a:r>
              <a:rPr lang="en-US" sz="5400" spc="-150" dirty="0">
                <a:solidFill>
                  <a:srgbClr val="2B6FAB"/>
                </a:solidFill>
              </a:rPr>
              <a:t>Title</a:t>
            </a:r>
          </a:p>
        </p:txBody>
      </p:sp>
      <p:sp>
        <p:nvSpPr>
          <p:cNvPr id="6" name="Text Placeholder 5">
            <a:extLst>
              <a:ext uri="{FF2B5EF4-FFF2-40B4-BE49-F238E27FC236}">
                <a16:creationId xmlns:a16="http://schemas.microsoft.com/office/drawing/2014/main" id="{6C742199-62B9-934F-90E5-621672586ACA}"/>
              </a:ext>
            </a:extLst>
          </p:cNvPr>
          <p:cNvSpPr>
            <a:spLocks noGrp="1"/>
          </p:cNvSpPr>
          <p:nvPr>
            <p:ph type="body" sz="quarter" idx="15"/>
          </p:nvPr>
        </p:nvSpPr>
        <p:spPr>
          <a:xfrm>
            <a:off x="466007" y="3605261"/>
            <a:ext cx="4793970" cy="293885"/>
          </a:xfrm>
        </p:spPr>
        <p:txBody>
          <a:bodyPr/>
          <a:lstStyle/>
          <a:p>
            <a:r>
              <a:rPr lang="en-US" dirty="0">
                <a:solidFill>
                  <a:schemeClr val="tx1"/>
                </a:solidFill>
              </a:rPr>
              <a:t>Name(s)</a:t>
            </a:r>
            <a:endParaRPr lang="en-US" dirty="0">
              <a:solidFill>
                <a:schemeClr val="accent5"/>
              </a:solidFill>
            </a:endParaRPr>
          </a:p>
        </p:txBody>
      </p:sp>
      <p:sp>
        <p:nvSpPr>
          <p:cNvPr id="3" name="TextBox 2">
            <a:extLst>
              <a:ext uri="{FF2B5EF4-FFF2-40B4-BE49-F238E27FC236}">
                <a16:creationId xmlns:a16="http://schemas.microsoft.com/office/drawing/2014/main" id="{51067F47-FE59-25FD-1E0D-F7D7E64973F7}"/>
              </a:ext>
            </a:extLst>
          </p:cNvPr>
          <p:cNvSpPr txBox="1"/>
          <p:nvPr/>
        </p:nvSpPr>
        <p:spPr>
          <a:xfrm>
            <a:off x="3213464" y="495859"/>
            <a:ext cx="2717072" cy="353943"/>
          </a:xfrm>
          <a:prstGeom prst="rect">
            <a:avLst/>
          </a:prstGeom>
          <a:noFill/>
        </p:spPr>
        <p:txBody>
          <a:bodyPr wrap="square" rtlCol="0">
            <a:spAutoFit/>
          </a:bodyPr>
          <a:lstStyle/>
          <a:p>
            <a:pPr algn="ctr"/>
            <a:r>
              <a:rPr lang="en-US" sz="900" b="1" dirty="0"/>
              <a:t>International Council on Systems Engineering</a:t>
            </a:r>
          </a:p>
          <a:p>
            <a:pPr algn="ctr"/>
            <a:r>
              <a:rPr lang="en-US" sz="800" i="1" dirty="0"/>
              <a:t>A better world through a systems approach</a:t>
            </a:r>
          </a:p>
        </p:txBody>
      </p:sp>
      <p:sp>
        <p:nvSpPr>
          <p:cNvPr id="9" name="TextBox 8">
            <a:extLst>
              <a:ext uri="{FF2B5EF4-FFF2-40B4-BE49-F238E27FC236}">
                <a16:creationId xmlns:a16="http://schemas.microsoft.com/office/drawing/2014/main" id="{A3AC76A9-DF4F-07E0-C3C9-60BA733F8890}"/>
              </a:ext>
            </a:extLst>
          </p:cNvPr>
          <p:cNvSpPr txBox="1"/>
          <p:nvPr/>
        </p:nvSpPr>
        <p:spPr>
          <a:xfrm>
            <a:off x="6520070" y="258417"/>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54F77622-C806-5885-CFE4-F9CA821F3C5E}"/>
              </a:ext>
            </a:extLst>
          </p:cNvPr>
          <p:cNvSpPr>
            <a:spLocks noGrp="1"/>
          </p:cNvSpPr>
          <p:nvPr>
            <p:ph type="body" sz="quarter" idx="17"/>
          </p:nvPr>
        </p:nvSpPr>
        <p:spPr>
          <a:xfrm>
            <a:off x="457200" y="4735497"/>
            <a:ext cx="2957639" cy="205379"/>
          </a:xfrm>
        </p:spPr>
        <p:txBody>
          <a:bodyPr/>
          <a:lstStyle/>
          <a:p>
            <a:pPr>
              <a:spcBef>
                <a:spcPts val="0"/>
              </a:spcBef>
            </a:pPr>
            <a:r>
              <a:rPr lang="en-IN" dirty="0"/>
              <a:t>MBSE Summit</a:t>
            </a:r>
            <a:r>
              <a:rPr lang="en-FR" dirty="0"/>
              <a:t> 202</a:t>
            </a:r>
            <a:r>
              <a:rPr lang="en-US" dirty="0"/>
              <a:t>6</a:t>
            </a:r>
            <a:r>
              <a:rPr lang="en-FR" dirty="0"/>
              <a:t> | </a:t>
            </a:r>
            <a:r>
              <a:rPr lang="en-IN" dirty="0"/>
              <a:t>Chennai</a:t>
            </a:r>
            <a:r>
              <a:rPr lang="en-FR" dirty="0"/>
              <a:t>, </a:t>
            </a:r>
            <a:r>
              <a:rPr lang="en-IN" dirty="0"/>
              <a:t>India</a:t>
            </a:r>
            <a:endParaRPr lang="en-FR" dirty="0"/>
          </a:p>
        </p:txBody>
      </p:sp>
      <p:sp>
        <p:nvSpPr>
          <p:cNvPr id="2" name="TextBox 1">
            <a:extLst>
              <a:ext uri="{FF2B5EF4-FFF2-40B4-BE49-F238E27FC236}">
                <a16:creationId xmlns:a16="http://schemas.microsoft.com/office/drawing/2014/main" id="{0A9E3EDE-2686-07F1-CF65-30BC5BAB9C18}"/>
              </a:ext>
            </a:extLst>
          </p:cNvPr>
          <p:cNvSpPr txBox="1"/>
          <p:nvPr/>
        </p:nvSpPr>
        <p:spPr>
          <a:xfrm>
            <a:off x="7301345" y="1856509"/>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777BCEF-D8CC-8E80-488D-0E0BD5226C7F}"/>
              </a:ext>
            </a:extLst>
          </p:cNvPr>
          <p:cNvSpPr txBox="1"/>
          <p:nvPr/>
        </p:nvSpPr>
        <p:spPr>
          <a:xfrm>
            <a:off x="7578436" y="1884218"/>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1236A63-BF1D-5CD7-DA14-5B7E8AEC5503}"/>
              </a:ext>
            </a:extLst>
          </p:cNvPr>
          <p:cNvPicPr>
            <a:picLocks noChangeAspect="1"/>
          </p:cNvPicPr>
          <p:nvPr/>
        </p:nvPicPr>
        <p:blipFill>
          <a:blip r:embed="rId3"/>
          <a:stretch>
            <a:fillRect/>
          </a:stretch>
        </p:blipFill>
        <p:spPr>
          <a:xfrm>
            <a:off x="7246519" y="0"/>
            <a:ext cx="1897480" cy="1418897"/>
          </a:xfrm>
          <a:prstGeom prst="rect">
            <a:avLst/>
          </a:prstGeom>
        </p:spPr>
      </p:pic>
      <p:pic>
        <p:nvPicPr>
          <p:cNvPr id="15" name="Picture 14">
            <a:extLst>
              <a:ext uri="{FF2B5EF4-FFF2-40B4-BE49-F238E27FC236}">
                <a16:creationId xmlns:a16="http://schemas.microsoft.com/office/drawing/2014/main" id="{E13E9F67-07D9-64F3-7FFC-E7E3DFFDF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544" y="-98495"/>
            <a:ext cx="2455101" cy="1636734"/>
          </a:xfrm>
          <a:prstGeom prst="rect">
            <a:avLst/>
          </a:prstGeom>
        </p:spPr>
      </p:pic>
    </p:spTree>
    <p:extLst>
      <p:ext uri="{BB962C8B-B14F-4D97-AF65-F5344CB8AC3E}">
        <p14:creationId xmlns:p14="http://schemas.microsoft.com/office/powerpoint/2010/main" val="285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4775"/>
            <a:ext cx="640080" cy="5248275"/>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cxnSp>
        <p:nvCxnSpPr>
          <p:cNvPr id="3" name="Straight Connector 2"/>
          <p:cNvCxnSpPr/>
          <p:nvPr/>
        </p:nvCxnSpPr>
        <p:spPr>
          <a:xfrm>
            <a:off x="4569229" y="841061"/>
            <a:ext cx="0" cy="2073307"/>
          </a:xfrm>
          <a:prstGeom prst="line">
            <a:avLst/>
          </a:prstGeom>
          <a:ln w="38100" cap="rnd">
            <a:solidFill>
              <a:srgbClr val="C01D28"/>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66851" y="709330"/>
            <a:ext cx="3652300" cy="2312253"/>
          </a:xfrm>
        </p:spPr>
        <p:txBody>
          <a:bodyPr/>
          <a:lstStyle/>
          <a:p>
            <a:r>
              <a:rPr lang="en-US" spc="0" dirty="0"/>
              <a:t>Summarize your agenda. Keep it focused.</a:t>
            </a:r>
          </a:p>
        </p:txBody>
      </p:sp>
      <p:sp>
        <p:nvSpPr>
          <p:cNvPr id="33" name="Text Placeholder 32"/>
          <p:cNvSpPr>
            <a:spLocks noGrp="1"/>
          </p:cNvSpPr>
          <p:nvPr>
            <p:ph type="body" sz="quarter" idx="10"/>
          </p:nvPr>
        </p:nvSpPr>
        <p:spPr>
          <a:xfrm>
            <a:off x="4849148" y="789613"/>
            <a:ext cx="2698965" cy="2381521"/>
          </a:xfrm>
        </p:spPr>
        <p:txBody>
          <a:bodyPr/>
          <a:lstStyle/>
          <a:p>
            <a:r>
              <a:rPr lang="en-US" dirty="0"/>
              <a:t>Not all agendas are bullet lists. Sometimes a couple short paragraphs do the trick.</a:t>
            </a:r>
          </a:p>
          <a:p>
            <a:r>
              <a:rPr lang="en-US" dirty="0"/>
              <a:t>You might summarize your main goal for the meeting. </a:t>
            </a:r>
          </a:p>
          <a:p>
            <a:r>
              <a:rPr lang="en-US" dirty="0"/>
              <a:t>There’s also an orange line for a pop of color. Drag it to the end of your text like so.</a:t>
            </a:r>
            <a:endParaRPr lang="en-GB" dirty="0"/>
          </a:p>
        </p:txBody>
      </p:sp>
    </p:spTree>
    <p:extLst>
      <p:ext uri="{BB962C8B-B14F-4D97-AF65-F5344CB8AC3E}">
        <p14:creationId xmlns:p14="http://schemas.microsoft.com/office/powerpoint/2010/main" val="123803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851" y="1938770"/>
            <a:ext cx="7004213" cy="1265959"/>
          </a:xfrm>
        </p:spPr>
        <p:txBody>
          <a:bodyPr/>
          <a:lstStyle/>
          <a:p>
            <a:r>
              <a:rPr lang="en-US" spc="0" dirty="0">
                <a:solidFill>
                  <a:schemeClr val="accent1"/>
                </a:solidFill>
              </a:rPr>
              <a:t>Agenda slide that doubles as a divider slide</a:t>
            </a:r>
            <a:endParaRPr lang="en-GB" spc="0" dirty="0">
              <a:solidFill>
                <a:schemeClr val="accent1"/>
              </a:solidFill>
            </a:endParaRPr>
          </a:p>
        </p:txBody>
      </p:sp>
      <p:sp>
        <p:nvSpPr>
          <p:cNvPr id="5" name="Text Placeholder 4"/>
          <p:cNvSpPr>
            <a:spLocks noGrp="1"/>
          </p:cNvSpPr>
          <p:nvPr>
            <p:ph type="body" sz="quarter" idx="10"/>
          </p:nvPr>
        </p:nvSpPr>
        <p:spPr/>
        <p:txBody>
          <a:bodyPr/>
          <a:lstStyle/>
          <a:p>
            <a:pPr>
              <a:buClr>
                <a:schemeClr val="tx2"/>
              </a:buClr>
            </a:pPr>
            <a:r>
              <a:rPr lang="en-US" dirty="0">
                <a:solidFill>
                  <a:schemeClr val="tx1"/>
                </a:solidFill>
              </a:rPr>
              <a:t>Agenda item</a:t>
            </a:r>
          </a:p>
          <a:p>
            <a:pPr>
              <a:buClr>
                <a:schemeClr val="tx2"/>
              </a:buClr>
            </a:pPr>
            <a:r>
              <a:rPr lang="en-US" dirty="0">
                <a:solidFill>
                  <a:schemeClr val="tx1"/>
                </a:solidFill>
              </a:rPr>
              <a:t>This is the second item</a:t>
            </a:r>
          </a:p>
          <a:p>
            <a:pPr>
              <a:buClr>
                <a:schemeClr val="tx2"/>
              </a:buClr>
            </a:pPr>
            <a:r>
              <a:rPr lang="en-US" dirty="0">
                <a:solidFill>
                  <a:schemeClr val="tx1"/>
                </a:solidFill>
              </a:rPr>
              <a:t>Check layout dropdown for other colors</a:t>
            </a:r>
            <a:endParaRPr lang="en-GB" dirty="0">
              <a:solidFill>
                <a:schemeClr val="tx1"/>
              </a:solidFill>
            </a:endParaRPr>
          </a:p>
        </p:txBody>
      </p:sp>
    </p:spTree>
    <p:extLst>
      <p:ext uri="{BB962C8B-B14F-4D97-AF65-F5344CB8AC3E}">
        <p14:creationId xmlns:p14="http://schemas.microsoft.com/office/powerpoint/2010/main" val="110465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D729C40-1A3E-7D92-9ED6-8C09123211E3}"/>
              </a:ext>
            </a:extLst>
          </p:cNvPr>
          <p:cNvSpPr>
            <a:spLocks noGrp="1"/>
          </p:cNvSpPr>
          <p:nvPr>
            <p:ph type="title"/>
          </p:nvPr>
        </p:nvSpPr>
        <p:spPr>
          <a:xfrm>
            <a:off x="466851" y="1938770"/>
            <a:ext cx="7004213" cy="1265959"/>
          </a:xfrm>
        </p:spPr>
        <p:txBody>
          <a:bodyPr/>
          <a:lstStyle/>
          <a:p>
            <a:r>
              <a:rPr lang="en-US" sz="4000" spc="0" dirty="0"/>
              <a:t>Here’s another color</a:t>
            </a:r>
            <a:endParaRPr lang="en-GB" sz="4000" spc="0" dirty="0"/>
          </a:p>
        </p:txBody>
      </p:sp>
      <p:sp>
        <p:nvSpPr>
          <p:cNvPr id="6" name="Text Placeholder 4">
            <a:extLst>
              <a:ext uri="{FF2B5EF4-FFF2-40B4-BE49-F238E27FC236}">
                <a16:creationId xmlns:a16="http://schemas.microsoft.com/office/drawing/2014/main" id="{A9DDFF30-DF6A-0F49-4935-16943F5F8A9F}"/>
              </a:ext>
            </a:extLst>
          </p:cNvPr>
          <p:cNvSpPr txBox="1">
            <a:spLocks/>
          </p:cNvSpPr>
          <p:nvPr/>
        </p:nvSpPr>
        <p:spPr>
          <a:xfrm>
            <a:off x="466725" y="3282950"/>
            <a:ext cx="6396038" cy="987425"/>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pPr>
            <a:r>
              <a:rPr lang="en-GB">
                <a:solidFill>
                  <a:schemeClr val="tx1"/>
                </a:solidFill>
              </a:rPr>
              <a:t>Agenda item</a:t>
            </a:r>
          </a:p>
          <a:p>
            <a:pPr>
              <a:buClr>
                <a:schemeClr val="tx2"/>
              </a:buClr>
            </a:pPr>
            <a:r>
              <a:rPr lang="en-GB">
                <a:solidFill>
                  <a:schemeClr val="tx1"/>
                </a:solidFill>
              </a:rPr>
              <a:t>This is the second item</a:t>
            </a:r>
          </a:p>
          <a:p>
            <a:pPr>
              <a:buClr>
                <a:schemeClr val="tx2"/>
              </a:buClr>
            </a:pPr>
            <a:r>
              <a:rPr lang="en-GB">
                <a:solidFill>
                  <a:schemeClr val="tx1"/>
                </a:solidFill>
              </a:rPr>
              <a:t>Check layout dropdown for other colors</a:t>
            </a:r>
          </a:p>
        </p:txBody>
      </p:sp>
    </p:spTree>
    <p:extLst>
      <p:ext uri="{BB962C8B-B14F-4D97-AF65-F5344CB8AC3E}">
        <p14:creationId xmlns:p14="http://schemas.microsoft.com/office/powerpoint/2010/main" val="253406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4494" y="1723763"/>
            <a:ext cx="2274660" cy="2682419"/>
          </a:xfrm>
        </p:spPr>
        <p:txBody>
          <a:bodyPr/>
          <a:lstStyle/>
          <a:p>
            <a:r>
              <a:rPr lang="en-US" dirty="0"/>
              <a:t>Add a subtitle here</a:t>
            </a:r>
          </a:p>
          <a:p>
            <a:r>
              <a:rPr lang="en-US" dirty="0"/>
              <a:t>You can keep writing more text here if you need. You can copy and paste this box for more text to the right. Or you can insert a photo or graphic on the right. </a:t>
            </a:r>
          </a:p>
          <a:p>
            <a:endParaRPr lang="en-US" dirty="0"/>
          </a:p>
          <a:p>
            <a:endParaRPr lang="en-US" dirty="0"/>
          </a:p>
        </p:txBody>
      </p:sp>
      <p:sp>
        <p:nvSpPr>
          <p:cNvPr id="2" name="Text Placeholder 1"/>
          <p:cNvSpPr>
            <a:spLocks noGrp="1"/>
          </p:cNvSpPr>
          <p:nvPr>
            <p:ph type="body" sz="quarter" idx="11"/>
          </p:nvPr>
        </p:nvSpPr>
        <p:spPr>
          <a:xfrm>
            <a:off x="464493" y="599577"/>
            <a:ext cx="2716857" cy="949858"/>
          </a:xfrm>
        </p:spPr>
        <p:txBody>
          <a:bodyPr/>
          <a:lstStyle/>
          <a:p>
            <a:r>
              <a:rPr lang="en-US" dirty="0">
                <a:solidFill>
                  <a:schemeClr val="accent1"/>
                </a:solidFill>
              </a:rPr>
              <a:t>Left aligned titles</a:t>
            </a:r>
          </a:p>
        </p:txBody>
      </p:sp>
    </p:spTree>
    <p:extLst>
      <p:ext uri="{BB962C8B-B14F-4D97-AF65-F5344CB8AC3E}">
        <p14:creationId xmlns:p14="http://schemas.microsoft.com/office/powerpoint/2010/main" val="6972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582480" y="656395"/>
            <a:ext cx="2452501" cy="3503613"/>
          </a:xfrm>
        </p:spPr>
        <p:txBody>
          <a:bodyPr/>
          <a:lstStyle/>
          <a:p>
            <a:r>
              <a:rPr lang="en-US" dirty="0"/>
              <a:t>This space is for your text, story, or point of this slide. It’s ok to keep it short.</a:t>
            </a:r>
          </a:p>
          <a:p>
            <a:r>
              <a:rPr lang="en-US" dirty="0"/>
              <a:t>Breaking up text into paragraphs makes it faster and easier to read.</a:t>
            </a:r>
          </a:p>
          <a:p>
            <a:r>
              <a:rPr lang="en-US" dirty="0"/>
              <a:t>In this example there are three short paragraphs. It’s nice and easy to read. See you’re already done.</a:t>
            </a:r>
          </a:p>
        </p:txBody>
      </p:sp>
      <p:sp>
        <p:nvSpPr>
          <p:cNvPr id="9" name="Text Placeholder 8"/>
          <p:cNvSpPr>
            <a:spLocks noGrp="1"/>
          </p:cNvSpPr>
          <p:nvPr>
            <p:ph type="body" sz="quarter" idx="11"/>
          </p:nvPr>
        </p:nvSpPr>
        <p:spPr>
          <a:xfrm>
            <a:off x="464856" y="753552"/>
            <a:ext cx="3055584" cy="2231970"/>
          </a:xfrm>
        </p:spPr>
        <p:txBody>
          <a:bodyPr/>
          <a:lstStyle/>
          <a:p>
            <a:r>
              <a:rPr lang="en-US" dirty="0"/>
              <a:t>To the point </a:t>
            </a:r>
            <a:br>
              <a:rPr lang="en-US" dirty="0"/>
            </a:br>
            <a:r>
              <a:rPr lang="en-US" dirty="0"/>
              <a:t>text layout</a:t>
            </a:r>
          </a:p>
          <a:p>
            <a:endParaRPr lang="en-GB" dirty="0"/>
          </a:p>
        </p:txBody>
      </p:sp>
    </p:spTree>
    <p:extLst>
      <p:ext uri="{BB962C8B-B14F-4D97-AF65-F5344CB8AC3E}">
        <p14:creationId xmlns:p14="http://schemas.microsoft.com/office/powerpoint/2010/main" val="303345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4775"/>
            <a:ext cx="640080" cy="5248275"/>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9" name="Text Placeholder 8"/>
          <p:cNvSpPr>
            <a:spLocks noGrp="1"/>
          </p:cNvSpPr>
          <p:nvPr>
            <p:ph type="body" sz="quarter" idx="12"/>
          </p:nvPr>
        </p:nvSpPr>
        <p:spPr>
          <a:xfrm>
            <a:off x="4582478" y="557418"/>
            <a:ext cx="2961322" cy="3503613"/>
          </a:xfrm>
        </p:spPr>
        <p:txBody>
          <a:bodyPr/>
          <a:lstStyle/>
          <a:p>
            <a:r>
              <a:rPr lang="en-US" dirty="0"/>
              <a:t>Changing between light and dark background slides creates a dynamic presentation.</a:t>
            </a:r>
          </a:p>
          <a:p>
            <a:r>
              <a:rPr lang="en-US" dirty="0"/>
              <a:t>Look under the Layout drop down menu in the Home Ribbon tab to find other color options.</a:t>
            </a:r>
          </a:p>
          <a:p>
            <a:r>
              <a:rPr lang="en-US" dirty="0"/>
              <a:t>If you’re really fancy you can change the background color yourself under the Design tab far left “format background” button.</a:t>
            </a:r>
          </a:p>
        </p:txBody>
      </p:sp>
      <p:sp>
        <p:nvSpPr>
          <p:cNvPr id="12" name="Text Placeholder 11"/>
          <p:cNvSpPr>
            <a:spLocks noGrp="1"/>
          </p:cNvSpPr>
          <p:nvPr>
            <p:ph type="body" sz="quarter" idx="11"/>
          </p:nvPr>
        </p:nvSpPr>
        <p:spPr>
          <a:xfrm>
            <a:off x="464856" y="798960"/>
            <a:ext cx="3055584" cy="2231970"/>
          </a:xfrm>
        </p:spPr>
        <p:txBody>
          <a:bodyPr/>
          <a:lstStyle/>
          <a:p>
            <a:r>
              <a:rPr lang="en-US" dirty="0">
                <a:solidFill>
                  <a:schemeClr val="accent1"/>
                </a:solidFill>
              </a:rPr>
              <a:t>Here’s another color for this text layout</a:t>
            </a:r>
          </a:p>
        </p:txBody>
      </p:sp>
    </p:spTree>
    <p:extLst>
      <p:ext uri="{BB962C8B-B14F-4D97-AF65-F5344CB8AC3E}">
        <p14:creationId xmlns:p14="http://schemas.microsoft.com/office/powerpoint/2010/main" val="124638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65187" y="1183375"/>
            <a:ext cx="8219717" cy="170816"/>
          </a:xfrm>
        </p:spPr>
        <p:txBody>
          <a:bodyPr/>
          <a:lstStyle/>
          <a:p>
            <a:endParaRPr lang="en-GB" dirty="0">
              <a:solidFill>
                <a:schemeClr val="tx1"/>
              </a:solidFill>
            </a:endParaRPr>
          </a:p>
        </p:txBody>
      </p:sp>
      <p:sp>
        <p:nvSpPr>
          <p:cNvPr id="6" name="Text Placeholder 5"/>
          <p:cNvSpPr>
            <a:spLocks noGrp="1"/>
          </p:cNvSpPr>
          <p:nvPr>
            <p:ph type="body" sz="quarter" idx="17"/>
          </p:nvPr>
        </p:nvSpPr>
        <p:spPr>
          <a:xfrm>
            <a:off x="465138" y="726785"/>
            <a:ext cx="8221662" cy="368300"/>
          </a:xfrm>
        </p:spPr>
        <p:txBody>
          <a:bodyPr/>
          <a:lstStyle/>
          <a:p>
            <a:r>
              <a:rPr lang="en-US" dirty="0">
                <a:solidFill>
                  <a:schemeClr val="accent1"/>
                </a:solidFill>
              </a:rPr>
              <a:t>Content slide with bullet points</a:t>
            </a:r>
            <a:endParaRPr lang="en-GB" dirty="0">
              <a:solidFill>
                <a:schemeClr val="accent1"/>
              </a:solidFill>
            </a:endParaRPr>
          </a:p>
        </p:txBody>
      </p:sp>
      <p:sp>
        <p:nvSpPr>
          <p:cNvPr id="7" name="Text Placeholder 6"/>
          <p:cNvSpPr>
            <a:spLocks noGrp="1"/>
          </p:cNvSpPr>
          <p:nvPr>
            <p:ph type="body" sz="quarter" idx="18"/>
          </p:nvPr>
        </p:nvSpPr>
        <p:spPr/>
        <p:txBody>
          <a:bodyPr/>
          <a:lstStyle/>
          <a:p>
            <a:endParaRPr lang="en-GB"/>
          </a:p>
        </p:txBody>
      </p:sp>
      <p:sp>
        <p:nvSpPr>
          <p:cNvPr id="8" name="Text Placeholder 7"/>
          <p:cNvSpPr>
            <a:spLocks noGrp="1"/>
          </p:cNvSpPr>
          <p:nvPr>
            <p:ph type="body" sz="quarter" idx="19"/>
          </p:nvPr>
        </p:nvSpPr>
        <p:spPr>
          <a:xfrm>
            <a:off x="466725" y="1495135"/>
            <a:ext cx="8220075" cy="2820988"/>
          </a:xfrm>
        </p:spPr>
        <p:txBody>
          <a:bodyPr/>
          <a:lstStyle/>
          <a:p>
            <a:pPr>
              <a:buClr>
                <a:srgbClr val="C01D28"/>
              </a:buClr>
            </a:pPr>
            <a:r>
              <a:rPr lang="en-US" dirty="0">
                <a:solidFill>
                  <a:schemeClr val="tx1"/>
                </a:solidFill>
              </a:rPr>
              <a:t>Click to add text</a:t>
            </a:r>
            <a:endParaRPr lang="en-GB" dirty="0">
              <a:solidFill>
                <a:schemeClr val="tx1"/>
              </a:solidFill>
            </a:endParaRPr>
          </a:p>
        </p:txBody>
      </p:sp>
    </p:spTree>
    <p:extLst>
      <p:ext uri="{BB962C8B-B14F-4D97-AF65-F5344CB8AC3E}">
        <p14:creationId xmlns:p14="http://schemas.microsoft.com/office/powerpoint/2010/main" val="435308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5187" y="1199138"/>
            <a:ext cx="8219717" cy="170816"/>
          </a:xfrm>
        </p:spPr>
        <p:txBody>
          <a:bodyPr/>
          <a:lstStyle/>
          <a:p>
            <a:endParaRPr lang="en-GB" dirty="0">
              <a:solidFill>
                <a:schemeClr val="tx1"/>
              </a:solidFill>
            </a:endParaRPr>
          </a:p>
        </p:txBody>
      </p:sp>
      <p:sp>
        <p:nvSpPr>
          <p:cNvPr id="6" name="Text Placeholder 5"/>
          <p:cNvSpPr>
            <a:spLocks noGrp="1"/>
          </p:cNvSpPr>
          <p:nvPr>
            <p:ph type="body" sz="quarter" idx="17"/>
          </p:nvPr>
        </p:nvSpPr>
        <p:spPr>
          <a:xfrm>
            <a:off x="461169" y="737307"/>
            <a:ext cx="8221662" cy="368300"/>
          </a:xfrm>
        </p:spPr>
        <p:txBody>
          <a:bodyPr/>
          <a:lstStyle/>
          <a:p>
            <a:r>
              <a:rPr lang="en-US" dirty="0">
                <a:solidFill>
                  <a:schemeClr val="accent1"/>
                </a:solidFill>
              </a:rPr>
              <a:t>Content slide with three column</a:t>
            </a:r>
            <a:endParaRPr lang="en-GB" dirty="0">
              <a:solidFill>
                <a:schemeClr val="accent1"/>
              </a:solidFill>
            </a:endParaRPr>
          </a:p>
        </p:txBody>
      </p:sp>
      <p:sp>
        <p:nvSpPr>
          <p:cNvPr id="3" name="TextBox 2"/>
          <p:cNvSpPr txBox="1"/>
          <p:nvPr/>
        </p:nvSpPr>
        <p:spPr>
          <a:xfrm>
            <a:off x="373747" y="2241233"/>
            <a:ext cx="2630710" cy="1971675"/>
          </a:xfrm>
          <a:prstGeom prst="rect">
            <a:avLst/>
          </a:prstGeom>
          <a:noFill/>
        </p:spPr>
        <p:txBody>
          <a:bodyPr wrap="square" rtlCol="0">
            <a:noAutofit/>
          </a:bodyPr>
          <a:lstStyle/>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This is a three</a:t>
            </a:r>
            <a:r>
              <a:rPr lang="en-GB" sz="1100" dirty="0">
                <a:latin typeface="Arial" panose="020B0604020202020204" pitchFamily="34" charset="0"/>
                <a:cs typeface="Arial" panose="020B0604020202020204" pitchFamily="34" charset="0"/>
              </a:rPr>
              <a:t>-column text layout</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Use it for bullet points</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Or three short paragraphs</a:t>
            </a:r>
          </a:p>
        </p:txBody>
      </p:sp>
      <p:sp>
        <p:nvSpPr>
          <p:cNvPr id="9" name="TextBox 8"/>
          <p:cNvSpPr txBox="1"/>
          <p:nvPr/>
        </p:nvSpPr>
        <p:spPr>
          <a:xfrm>
            <a:off x="3275714" y="2241233"/>
            <a:ext cx="2507222" cy="1971675"/>
          </a:xfrm>
          <a:prstGeom prst="rect">
            <a:avLst/>
          </a:prstGeom>
          <a:noFill/>
        </p:spPr>
        <p:txBody>
          <a:bodyPr wrap="square" rtlCol="0">
            <a:noAutofit/>
          </a:bodyPr>
          <a:lstStyle/>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Click to edit text</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Hit enter for next line</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Like so</a:t>
            </a:r>
          </a:p>
        </p:txBody>
      </p:sp>
      <p:sp>
        <p:nvSpPr>
          <p:cNvPr id="10" name="TextBox 9"/>
          <p:cNvSpPr txBox="1"/>
          <p:nvPr/>
        </p:nvSpPr>
        <p:spPr>
          <a:xfrm>
            <a:off x="6177682" y="2241233"/>
            <a:ext cx="2507222" cy="1971675"/>
          </a:xfrm>
          <a:prstGeom prst="rect">
            <a:avLst/>
          </a:prstGeom>
          <a:noFill/>
        </p:spPr>
        <p:txBody>
          <a:bodyPr wrap="square" rtlCol="0">
            <a:noAutofit/>
          </a:bodyPr>
          <a:lstStyle/>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Lorem ipsum dolor sit </a:t>
            </a:r>
            <a:r>
              <a:rPr lang="en-US" sz="1100" dirty="0" err="1">
                <a:latin typeface="Arial" panose="020B0604020202020204" pitchFamily="34" charset="0"/>
                <a:cs typeface="Arial" panose="020B0604020202020204" pitchFamily="34" charset="0"/>
              </a:rPr>
              <a:t>amet</a:t>
            </a:r>
            <a:r>
              <a:rPr lang="en-US" sz="1100" dirty="0">
                <a:latin typeface="Arial" panose="020B0604020202020204" pitchFamily="34" charset="0"/>
                <a:cs typeface="Arial" panose="020B0604020202020204" pitchFamily="34" charset="0"/>
              </a:rPr>
              <a:t>.</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Lorem ipsum dolor sit. Lorem description ipsum dolor </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Sit dolor lorem. Ipsum description dolor sit dolor.</a:t>
            </a:r>
          </a:p>
          <a:p>
            <a:pPr marL="285750" indent="-285750">
              <a:spcBef>
                <a:spcPts val="750"/>
              </a:spcBef>
              <a:buClr>
                <a:schemeClr val="accent1"/>
              </a:buClr>
              <a:buSzPct val="11000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85750" indent="-285750">
              <a:spcBef>
                <a:spcPts val="750"/>
              </a:spcBef>
              <a:buClr>
                <a:schemeClr val="accent1"/>
              </a:buClr>
              <a:buSzPct val="110000"/>
              <a:buFont typeface="Arial" panose="020B0604020202020204" pitchFamily="34" charset="0"/>
              <a:buChar char="•"/>
            </a:pPr>
            <a:endParaRPr lang="en-GB" sz="1100" dirty="0" err="1">
              <a:latin typeface="Arial" panose="020B0604020202020204" pitchFamily="34" charset="0"/>
              <a:cs typeface="Arial" panose="020B0604020202020204" pitchFamily="34" charset="0"/>
            </a:endParaRPr>
          </a:p>
        </p:txBody>
      </p:sp>
      <p:sp>
        <p:nvSpPr>
          <p:cNvPr id="14" name="TextBox 13"/>
          <p:cNvSpPr txBox="1"/>
          <p:nvPr/>
        </p:nvSpPr>
        <p:spPr>
          <a:xfrm>
            <a:off x="373747" y="1893570"/>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This is a header</a:t>
            </a:r>
          </a:p>
        </p:txBody>
      </p:sp>
      <p:sp>
        <p:nvSpPr>
          <p:cNvPr id="15" name="TextBox 14"/>
          <p:cNvSpPr txBox="1"/>
          <p:nvPr/>
        </p:nvSpPr>
        <p:spPr>
          <a:xfrm>
            <a:off x="3275714" y="1893570"/>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Add your content here</a:t>
            </a:r>
            <a:endParaRPr lang="en-GB" sz="1400" b="1" spc="-50" dirty="0" err="1">
              <a:solidFill>
                <a:schemeClr val="accent5"/>
              </a:solidFill>
              <a:latin typeface="Arial" panose="020B0604020202020204" pitchFamily="34" charset="0"/>
              <a:cs typeface="Arial" panose="020B0604020202020204" pitchFamily="34" charset="0"/>
            </a:endParaRPr>
          </a:p>
        </p:txBody>
      </p:sp>
      <p:sp>
        <p:nvSpPr>
          <p:cNvPr id="16" name="TextBox 15"/>
          <p:cNvSpPr txBox="1"/>
          <p:nvPr/>
        </p:nvSpPr>
        <p:spPr>
          <a:xfrm>
            <a:off x="6177682" y="1893570"/>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Here’s a third header</a:t>
            </a:r>
            <a:endParaRPr lang="en-GB" sz="1400" b="1" spc="-50" dirty="0" err="1">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276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4775"/>
            <a:ext cx="640080" cy="5248275"/>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12" name="Text Placeholder 11"/>
          <p:cNvSpPr>
            <a:spLocks noGrp="1"/>
          </p:cNvSpPr>
          <p:nvPr>
            <p:ph type="body" sz="quarter" idx="11"/>
          </p:nvPr>
        </p:nvSpPr>
        <p:spPr>
          <a:xfrm>
            <a:off x="464493" y="601864"/>
            <a:ext cx="5866638" cy="949858"/>
          </a:xfrm>
        </p:spPr>
        <p:txBody>
          <a:bodyPr/>
          <a:lstStyle/>
          <a:p>
            <a:r>
              <a:rPr lang="en-US" sz="2800" spc="0" dirty="0">
                <a:solidFill>
                  <a:schemeClr val="accent1"/>
                </a:solidFill>
              </a:rPr>
              <a:t>This is what we recommend if you have a lot of text</a:t>
            </a:r>
            <a:endParaRPr lang="en-GB" sz="2800" spc="0" dirty="0">
              <a:solidFill>
                <a:schemeClr val="accent1"/>
              </a:solidFill>
            </a:endParaRPr>
          </a:p>
        </p:txBody>
      </p:sp>
      <p:sp>
        <p:nvSpPr>
          <p:cNvPr id="10" name="TextBox 9"/>
          <p:cNvSpPr txBox="1"/>
          <p:nvPr/>
        </p:nvSpPr>
        <p:spPr>
          <a:xfrm>
            <a:off x="390513" y="2071122"/>
            <a:ext cx="2577353" cy="1588127"/>
          </a:xfrm>
          <a:prstGeom prst="rect">
            <a:avLst/>
          </a:prstGeom>
          <a:noFill/>
        </p:spPr>
        <p:txBody>
          <a:bodyPr wrap="square" rtlCol="0">
            <a:spAutoFit/>
          </a:bodyPr>
          <a:lstStyle/>
          <a:p>
            <a:pPr>
              <a:lnSpc>
                <a:spcPct val="120000"/>
              </a:lnSpc>
            </a:pPr>
            <a:r>
              <a:rPr lang="en-GB" sz="900" dirty="0"/>
              <a:t>This body copy is pretty small. If you have this much information, chances are you’re creating a document that will be emailed and read. PowerPoint can be a great collaborative documentation tool. That’s why we’ve created this slide to accommodate more text. We do recommend exporting your document as PDF before sending the final version. PDF’s are better for reading and not editable. </a:t>
            </a:r>
          </a:p>
        </p:txBody>
      </p:sp>
      <p:sp>
        <p:nvSpPr>
          <p:cNvPr id="11" name="TextBox 10"/>
          <p:cNvSpPr txBox="1"/>
          <p:nvPr/>
        </p:nvSpPr>
        <p:spPr>
          <a:xfrm>
            <a:off x="3249032" y="2071122"/>
            <a:ext cx="2622178" cy="1920526"/>
          </a:xfrm>
          <a:prstGeom prst="rect">
            <a:avLst/>
          </a:prstGeom>
          <a:noFill/>
        </p:spPr>
        <p:txBody>
          <a:bodyPr wrap="square" rtlCol="0">
            <a:spAutoFit/>
          </a:bodyPr>
          <a:lstStyle/>
          <a:p>
            <a:pPr>
              <a:lnSpc>
                <a:spcPct val="120000"/>
              </a:lnSpc>
            </a:pPr>
            <a:r>
              <a:rPr lang="en-GB" sz="900" dirty="0"/>
              <a:t>This layout is not intended for a presenting scenario. This much text on a slide while presenting will distract your audience from what you’re saying. It’s also not a good idea to read this much text from a slide during a presentation. Instead put your notes in the notes section. Speaker notes are best as bullet points, not full sentences. They should simply jog your memory if you get stuck. That way you can focus on your message and audience, instead of reading. </a:t>
            </a:r>
          </a:p>
        </p:txBody>
      </p:sp>
      <p:sp>
        <p:nvSpPr>
          <p:cNvPr id="13" name="TextBox 12"/>
          <p:cNvSpPr txBox="1"/>
          <p:nvPr/>
        </p:nvSpPr>
        <p:spPr>
          <a:xfrm>
            <a:off x="6169960" y="2071122"/>
            <a:ext cx="2577353" cy="1920526"/>
          </a:xfrm>
          <a:prstGeom prst="rect">
            <a:avLst/>
          </a:prstGeom>
          <a:noFill/>
        </p:spPr>
        <p:txBody>
          <a:bodyPr wrap="square" rtlCol="0">
            <a:spAutoFit/>
          </a:bodyPr>
          <a:lstStyle/>
          <a:p>
            <a:pPr>
              <a:lnSpc>
                <a:spcPct val="120000"/>
              </a:lnSpc>
            </a:pPr>
            <a:r>
              <a:rPr lang="en-GB" sz="900" dirty="0" err="1"/>
              <a:t>Totam</a:t>
            </a:r>
            <a:r>
              <a:rPr lang="en-GB" sz="900" dirty="0"/>
              <a:t> rem </a:t>
            </a:r>
            <a:r>
              <a:rPr lang="en-GB" sz="900" dirty="0" err="1"/>
              <a:t>aperiam</a:t>
            </a:r>
            <a:r>
              <a:rPr lang="en-GB" sz="900" dirty="0"/>
              <a:t>, </a:t>
            </a:r>
            <a:r>
              <a:rPr lang="en-GB" sz="900" dirty="0" err="1"/>
              <a:t>eaque</a:t>
            </a:r>
            <a:r>
              <a:rPr lang="en-GB" sz="900" dirty="0"/>
              <a:t> </a:t>
            </a:r>
            <a:r>
              <a:rPr lang="en-GB" sz="900" dirty="0" err="1"/>
              <a:t>ipsa</a:t>
            </a:r>
            <a:r>
              <a:rPr lang="en-GB" sz="900" dirty="0"/>
              <a:t> quae ab </a:t>
            </a:r>
            <a:r>
              <a:rPr lang="en-GB" sz="900" dirty="0" err="1"/>
              <a:t>illo</a:t>
            </a:r>
            <a:r>
              <a:rPr lang="en-GB" sz="900" dirty="0"/>
              <a:t> </a:t>
            </a:r>
            <a:r>
              <a:rPr lang="en-GB" sz="900" dirty="0" err="1"/>
              <a:t>inventore</a:t>
            </a:r>
            <a:r>
              <a:rPr lang="en-GB" sz="900" dirty="0"/>
              <a:t> </a:t>
            </a:r>
            <a:r>
              <a:rPr lang="en-GB" sz="900" dirty="0" err="1"/>
              <a:t>veritatis</a:t>
            </a:r>
            <a:r>
              <a:rPr lang="en-GB" sz="900" dirty="0"/>
              <a:t> et quasi </a:t>
            </a:r>
            <a:r>
              <a:rPr lang="en-GB" sz="900" dirty="0" err="1"/>
              <a:t>architecto</a:t>
            </a:r>
            <a:r>
              <a:rPr lang="en-GB" sz="900" dirty="0"/>
              <a:t> </a:t>
            </a:r>
            <a:r>
              <a:rPr lang="en-GB" sz="900" dirty="0" err="1"/>
              <a:t>beatae</a:t>
            </a:r>
            <a:r>
              <a:rPr lang="en-GB" sz="900" dirty="0"/>
              <a:t> vitae dicta </a:t>
            </a:r>
            <a:r>
              <a:rPr lang="en-GB" sz="900" dirty="0" err="1"/>
              <a:t>sunt</a:t>
            </a:r>
            <a:r>
              <a:rPr lang="en-GB" sz="900" dirty="0"/>
              <a:t> </a:t>
            </a:r>
            <a:r>
              <a:rPr lang="en-GB" sz="900" dirty="0" err="1"/>
              <a:t>explicabo</a:t>
            </a:r>
            <a:r>
              <a:rPr lang="en-GB" sz="900" dirty="0"/>
              <a:t>. </a:t>
            </a:r>
            <a:r>
              <a:rPr lang="en-GB" sz="900" dirty="0" err="1"/>
              <a:t>Sed</a:t>
            </a:r>
            <a:r>
              <a:rPr lang="en-GB" sz="900" dirty="0"/>
              <a:t> </a:t>
            </a:r>
            <a:r>
              <a:rPr lang="en-GB" sz="900" dirty="0" err="1"/>
              <a:t>ut</a:t>
            </a:r>
            <a:r>
              <a:rPr lang="en-GB" sz="900" dirty="0"/>
              <a:t> </a:t>
            </a:r>
            <a:r>
              <a:rPr lang="en-GB" sz="900" dirty="0" err="1"/>
              <a:t>perspiciatis</a:t>
            </a:r>
            <a:r>
              <a:rPr lang="en-GB" sz="900" dirty="0"/>
              <a:t> </a:t>
            </a:r>
            <a:r>
              <a:rPr lang="en-GB" sz="900" dirty="0" err="1"/>
              <a:t>unde</a:t>
            </a:r>
            <a:r>
              <a:rPr lang="en-GB" sz="900" dirty="0"/>
              <a:t> </a:t>
            </a:r>
            <a:r>
              <a:rPr lang="en-GB" sz="900" dirty="0" err="1"/>
              <a:t>omnis</a:t>
            </a:r>
            <a:r>
              <a:rPr lang="en-GB" sz="900" dirty="0"/>
              <a:t> </a:t>
            </a:r>
            <a:r>
              <a:rPr lang="en-GB" sz="900" dirty="0" err="1"/>
              <a:t>iste</a:t>
            </a:r>
            <a:r>
              <a:rPr lang="en-GB" sz="900" dirty="0"/>
              <a:t> </a:t>
            </a:r>
            <a:r>
              <a:rPr lang="en-GB" sz="900" dirty="0" err="1"/>
              <a:t>natus</a:t>
            </a:r>
            <a:r>
              <a:rPr lang="en-GB" sz="900" dirty="0"/>
              <a:t> error sit </a:t>
            </a:r>
            <a:r>
              <a:rPr lang="en-GB" sz="900" dirty="0" err="1"/>
              <a:t>voluptatem</a:t>
            </a:r>
            <a:r>
              <a:rPr lang="en-GB" sz="900" dirty="0"/>
              <a:t> </a:t>
            </a:r>
            <a:r>
              <a:rPr lang="en-GB" sz="900" dirty="0" err="1"/>
              <a:t>accusantium</a:t>
            </a:r>
            <a:r>
              <a:rPr lang="en-GB" sz="900" dirty="0"/>
              <a:t> </a:t>
            </a:r>
            <a:r>
              <a:rPr lang="en-GB" sz="900" dirty="0" err="1"/>
              <a:t>doloremque</a:t>
            </a:r>
            <a:r>
              <a:rPr lang="en-GB" sz="900" dirty="0"/>
              <a:t> </a:t>
            </a:r>
            <a:r>
              <a:rPr lang="en-GB" sz="900" dirty="0" err="1"/>
              <a:t>laudantium</a:t>
            </a:r>
            <a:r>
              <a:rPr lang="en-GB" sz="900" dirty="0"/>
              <a:t>, </a:t>
            </a:r>
            <a:r>
              <a:rPr lang="en-GB" sz="900" dirty="0" err="1"/>
              <a:t>totam</a:t>
            </a:r>
            <a:r>
              <a:rPr lang="en-GB" sz="900" dirty="0"/>
              <a:t> rem </a:t>
            </a:r>
            <a:r>
              <a:rPr lang="en-GB" sz="900" dirty="0" err="1"/>
              <a:t>aperiam</a:t>
            </a:r>
            <a:r>
              <a:rPr lang="en-GB" sz="900" dirty="0"/>
              <a:t>, </a:t>
            </a:r>
            <a:r>
              <a:rPr lang="en-GB" sz="900" dirty="0" err="1"/>
              <a:t>eaque</a:t>
            </a:r>
            <a:r>
              <a:rPr lang="en-GB" sz="900" dirty="0"/>
              <a:t> </a:t>
            </a:r>
            <a:r>
              <a:rPr lang="en-GB" sz="900" dirty="0" err="1"/>
              <a:t>ipsa</a:t>
            </a:r>
            <a:r>
              <a:rPr lang="en-GB" sz="900" dirty="0"/>
              <a:t> quae ab </a:t>
            </a:r>
            <a:r>
              <a:rPr lang="en-GB" sz="900" dirty="0" err="1"/>
              <a:t>illo</a:t>
            </a:r>
            <a:r>
              <a:rPr lang="en-GB" sz="900" dirty="0"/>
              <a:t> </a:t>
            </a:r>
            <a:r>
              <a:rPr lang="en-GB" sz="900" dirty="0" err="1"/>
              <a:t>inventore</a:t>
            </a:r>
            <a:r>
              <a:rPr lang="en-GB" sz="900" dirty="0"/>
              <a:t> </a:t>
            </a:r>
            <a:r>
              <a:rPr lang="en-GB" sz="900" dirty="0" err="1"/>
              <a:t>veritatis</a:t>
            </a:r>
            <a:r>
              <a:rPr lang="en-GB" sz="900" dirty="0"/>
              <a:t> et quasi </a:t>
            </a:r>
            <a:r>
              <a:rPr lang="en-GB" sz="900" dirty="0" err="1"/>
              <a:t>architecto</a:t>
            </a:r>
            <a:r>
              <a:rPr lang="en-GB" sz="900" dirty="0"/>
              <a:t> </a:t>
            </a:r>
            <a:r>
              <a:rPr lang="en-GB" sz="900" dirty="0" err="1"/>
              <a:t>beatae</a:t>
            </a:r>
            <a:r>
              <a:rPr lang="en-GB" sz="900" dirty="0"/>
              <a:t> vitae dicta </a:t>
            </a:r>
            <a:r>
              <a:rPr lang="en-GB" sz="900" dirty="0" err="1"/>
              <a:t>sunt</a:t>
            </a:r>
            <a:r>
              <a:rPr lang="en-GB" sz="900" dirty="0"/>
              <a:t> </a:t>
            </a:r>
            <a:r>
              <a:rPr lang="en-GB" sz="900" dirty="0" err="1"/>
              <a:t>explicabo</a:t>
            </a:r>
            <a:r>
              <a:rPr lang="en-GB" sz="900" dirty="0"/>
              <a:t>. Nemo </a:t>
            </a:r>
            <a:r>
              <a:rPr lang="en-GB" sz="900" dirty="0" err="1"/>
              <a:t>enim</a:t>
            </a:r>
            <a:r>
              <a:rPr lang="en-GB" sz="900" dirty="0"/>
              <a:t> </a:t>
            </a:r>
            <a:r>
              <a:rPr lang="en-GB" sz="900" dirty="0" err="1"/>
              <a:t>ipsam</a:t>
            </a:r>
            <a:r>
              <a:rPr lang="en-GB" sz="900" dirty="0"/>
              <a:t> </a:t>
            </a:r>
            <a:r>
              <a:rPr lang="en-GB" sz="900" dirty="0" err="1"/>
              <a:t>voluptatem</a:t>
            </a:r>
            <a:r>
              <a:rPr lang="en-GB" sz="900" dirty="0"/>
              <a:t> </a:t>
            </a:r>
            <a:r>
              <a:rPr lang="en-GB" sz="900" dirty="0" err="1"/>
              <a:t>quia</a:t>
            </a:r>
            <a:r>
              <a:rPr lang="en-GB" sz="900" dirty="0"/>
              <a:t> </a:t>
            </a:r>
            <a:r>
              <a:rPr lang="en-GB" sz="900" dirty="0" err="1"/>
              <a:t>voluptas</a:t>
            </a:r>
            <a:r>
              <a:rPr lang="en-GB" sz="900" dirty="0"/>
              <a:t> sit </a:t>
            </a:r>
            <a:r>
              <a:rPr lang="en-GB" sz="900" dirty="0" err="1"/>
              <a:t>aspernatur</a:t>
            </a:r>
            <a:r>
              <a:rPr lang="en-GB" sz="900" dirty="0"/>
              <a:t> </a:t>
            </a:r>
            <a:r>
              <a:rPr lang="en-GB" sz="900" dirty="0" err="1"/>
              <a:t>aut</a:t>
            </a:r>
            <a:r>
              <a:rPr lang="en-GB" sz="900" dirty="0"/>
              <a:t> </a:t>
            </a:r>
            <a:r>
              <a:rPr lang="en-GB" sz="900" dirty="0" err="1"/>
              <a:t>odit</a:t>
            </a:r>
            <a:r>
              <a:rPr lang="en-GB" sz="900" dirty="0"/>
              <a:t> </a:t>
            </a:r>
            <a:r>
              <a:rPr lang="en-GB" sz="900" dirty="0" err="1"/>
              <a:t>aut</a:t>
            </a:r>
            <a:r>
              <a:rPr lang="en-GB" sz="900" dirty="0"/>
              <a:t> fugit, </a:t>
            </a:r>
            <a:r>
              <a:rPr lang="en-GB" sz="900" dirty="0" err="1"/>
              <a:t>sed</a:t>
            </a:r>
            <a:r>
              <a:rPr lang="en-GB" sz="900" dirty="0"/>
              <a:t> </a:t>
            </a:r>
            <a:r>
              <a:rPr lang="en-GB" sz="900" dirty="0" err="1"/>
              <a:t>quia</a:t>
            </a:r>
            <a:r>
              <a:rPr lang="en-GB" sz="900" dirty="0"/>
              <a:t> </a:t>
            </a:r>
            <a:r>
              <a:rPr lang="en-GB" sz="900" dirty="0" err="1"/>
              <a:t>consequuntur</a:t>
            </a:r>
            <a:r>
              <a:rPr lang="en-GB" sz="900" dirty="0"/>
              <a:t> </a:t>
            </a:r>
            <a:r>
              <a:rPr lang="en-GB" sz="900" dirty="0" err="1"/>
              <a:t>magni</a:t>
            </a:r>
            <a:r>
              <a:rPr lang="en-GB" sz="900" dirty="0"/>
              <a:t> </a:t>
            </a:r>
            <a:r>
              <a:rPr lang="en-GB" sz="900" dirty="0" err="1"/>
              <a:t>dolores</a:t>
            </a:r>
            <a:r>
              <a:rPr lang="en-GB" sz="900" dirty="0"/>
              <a:t> </a:t>
            </a:r>
            <a:r>
              <a:rPr lang="en-GB" sz="900" dirty="0" err="1"/>
              <a:t>eos</a:t>
            </a:r>
            <a:r>
              <a:rPr lang="en-GB" sz="900" dirty="0"/>
              <a:t> qui </a:t>
            </a:r>
            <a:r>
              <a:rPr lang="en-GB" sz="900" dirty="0" err="1"/>
              <a:t>ratione</a:t>
            </a:r>
            <a:r>
              <a:rPr lang="en-GB" sz="900" dirty="0"/>
              <a:t> </a:t>
            </a:r>
            <a:r>
              <a:rPr lang="en-GB" sz="900" dirty="0" err="1"/>
              <a:t>voluptatem</a:t>
            </a:r>
            <a:r>
              <a:rPr lang="en-GB" sz="900" dirty="0"/>
              <a:t> </a:t>
            </a:r>
            <a:r>
              <a:rPr lang="en-GB" sz="900" dirty="0" err="1"/>
              <a:t>sequi</a:t>
            </a:r>
            <a:r>
              <a:rPr lang="en-GB" sz="900" dirty="0"/>
              <a:t> </a:t>
            </a:r>
            <a:r>
              <a:rPr lang="en-GB" sz="900" dirty="0" err="1"/>
              <a:t>nesciunt</a:t>
            </a:r>
            <a:r>
              <a:rPr lang="en-GB" sz="900" dirty="0"/>
              <a:t>. </a:t>
            </a:r>
          </a:p>
        </p:txBody>
      </p:sp>
      <p:sp>
        <p:nvSpPr>
          <p:cNvPr id="14" name="TextBox 13"/>
          <p:cNvSpPr txBox="1"/>
          <p:nvPr/>
        </p:nvSpPr>
        <p:spPr>
          <a:xfrm>
            <a:off x="390513" y="1755843"/>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Better for documents only</a:t>
            </a:r>
            <a:endParaRPr lang="en-GB" sz="1400" b="1" spc="-50" dirty="0" err="1">
              <a:solidFill>
                <a:schemeClr val="accent5"/>
              </a:solidFill>
              <a:latin typeface="Arial" panose="020B0604020202020204" pitchFamily="34" charset="0"/>
              <a:cs typeface="Arial" panose="020B0604020202020204" pitchFamily="34" charset="0"/>
            </a:endParaRPr>
          </a:p>
        </p:txBody>
      </p:sp>
      <p:sp>
        <p:nvSpPr>
          <p:cNvPr id="15" name="TextBox 14"/>
          <p:cNvSpPr txBox="1"/>
          <p:nvPr/>
        </p:nvSpPr>
        <p:spPr>
          <a:xfrm>
            <a:off x="3249032" y="1755843"/>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Not for large screens</a:t>
            </a:r>
            <a:endParaRPr lang="en-GB" sz="1400" b="1" spc="-50" dirty="0" err="1">
              <a:solidFill>
                <a:schemeClr val="accent5"/>
              </a:solidFill>
              <a:latin typeface="Arial" panose="020B0604020202020204" pitchFamily="34" charset="0"/>
              <a:cs typeface="Arial" panose="020B0604020202020204" pitchFamily="34" charset="0"/>
            </a:endParaRPr>
          </a:p>
        </p:txBody>
      </p:sp>
      <p:sp>
        <p:nvSpPr>
          <p:cNvPr id="17" name="TextBox 16"/>
          <p:cNvSpPr txBox="1"/>
          <p:nvPr/>
        </p:nvSpPr>
        <p:spPr>
          <a:xfrm>
            <a:off x="6169960" y="1755843"/>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One more header goes here</a:t>
            </a:r>
            <a:endParaRPr lang="en-GB" sz="1400" b="1" spc="-50" dirty="0" err="1">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04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538810"/>
            <a:ext cx="6455514" cy="2144177"/>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000"/>
              </a:lnSpc>
              <a:buClr>
                <a:srgbClr val="13B5EA"/>
              </a:buClr>
              <a:buNone/>
            </a:pPr>
            <a:r>
              <a:rPr lang="en-US" sz="3200" b="1" spc="-50" dirty="0">
                <a:solidFill>
                  <a:schemeClr val="accent1"/>
                </a:solidFill>
                <a:cs typeface="Times New Roman" panose="02020603050405020304" pitchFamily="18" charset="0"/>
              </a:rPr>
              <a:t>“This is an example of a quote treatment. Type the quote of your choice here. We recommend choosing shorter quotes.”</a:t>
            </a:r>
          </a:p>
        </p:txBody>
      </p:sp>
      <p:sp>
        <p:nvSpPr>
          <p:cNvPr id="6" name="Text Placeholder 3"/>
          <p:cNvSpPr txBox="1">
            <a:spLocks/>
          </p:cNvSpPr>
          <p:nvPr/>
        </p:nvSpPr>
        <p:spPr>
          <a:xfrm>
            <a:off x="1265320" y="2900538"/>
            <a:ext cx="1664413" cy="369332"/>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1800" b="1" dirty="0">
                <a:solidFill>
                  <a:schemeClr val="tx1"/>
                </a:solidFill>
                <a:latin typeface="Arial" panose="020B0604020202020204" pitchFamily="34" charset="0"/>
                <a:ea typeface="+mj-ea"/>
                <a:cs typeface="Arial" panose="020B0604020202020204" pitchFamily="34" charset="0"/>
              </a:rPr>
              <a:t>Insert Name</a:t>
            </a:r>
          </a:p>
        </p:txBody>
      </p:sp>
      <p:sp>
        <p:nvSpPr>
          <p:cNvPr id="9" name="Text Placeholder 3"/>
          <p:cNvSpPr txBox="1">
            <a:spLocks/>
          </p:cNvSpPr>
          <p:nvPr/>
        </p:nvSpPr>
        <p:spPr>
          <a:xfrm>
            <a:off x="1265319" y="3256834"/>
            <a:ext cx="1664413" cy="215444"/>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800" dirty="0">
                <a:solidFill>
                  <a:schemeClr val="tx1"/>
                </a:solidFill>
                <a:latin typeface="Arial" panose="020B0604020202020204" pitchFamily="34" charset="0"/>
                <a:ea typeface="+mj-ea"/>
                <a:cs typeface="Arial" panose="020B0604020202020204" pitchFamily="34" charset="0"/>
              </a:rPr>
              <a:t>Title, INCOSE</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1135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8038-B6D4-CF44-CA19-E33E4201614C}"/>
              </a:ext>
            </a:extLst>
          </p:cNvPr>
          <p:cNvSpPr>
            <a:spLocks noGrp="1"/>
          </p:cNvSpPr>
          <p:nvPr>
            <p:ph type="title"/>
          </p:nvPr>
        </p:nvSpPr>
        <p:spPr>
          <a:xfrm>
            <a:off x="457200" y="438150"/>
            <a:ext cx="5501148" cy="2413299"/>
          </a:xfrm>
        </p:spPr>
        <p:txBody>
          <a:bodyPr/>
          <a:lstStyle/>
          <a:p>
            <a:r>
              <a:rPr lang="en-US" spc="0" dirty="0"/>
              <a:t>Here’s a </a:t>
            </a:r>
            <a:br>
              <a:rPr lang="en-US" spc="0" dirty="0"/>
            </a:br>
            <a:r>
              <a:rPr lang="en-US" spc="0" dirty="0"/>
              <a:t>section divider</a:t>
            </a:r>
            <a:endParaRPr lang="en-FR" dirty="0"/>
          </a:p>
        </p:txBody>
      </p:sp>
      <p:sp>
        <p:nvSpPr>
          <p:cNvPr id="3" name="Text Placeholder 2">
            <a:extLst>
              <a:ext uri="{FF2B5EF4-FFF2-40B4-BE49-F238E27FC236}">
                <a16:creationId xmlns:a16="http://schemas.microsoft.com/office/drawing/2014/main" id="{B5E3F91B-3E23-4450-6E59-308B450D03CB}"/>
              </a:ext>
            </a:extLst>
          </p:cNvPr>
          <p:cNvSpPr>
            <a:spLocks noGrp="1"/>
          </p:cNvSpPr>
          <p:nvPr>
            <p:ph type="body" sz="quarter" idx="15"/>
          </p:nvPr>
        </p:nvSpPr>
        <p:spPr/>
        <p:txBody>
          <a:bodyPr/>
          <a:lstStyle/>
          <a:p>
            <a:r>
              <a:rPr lang="en-US" dirty="0">
                <a:solidFill>
                  <a:schemeClr val="tx1"/>
                </a:solidFill>
              </a:rPr>
              <a:t>You can also use this for a title slide. </a:t>
            </a:r>
          </a:p>
          <a:p>
            <a:endParaRPr lang="en-FR" dirty="0"/>
          </a:p>
        </p:txBody>
      </p:sp>
      <p:sp>
        <p:nvSpPr>
          <p:cNvPr id="4" name="Text Placeholder 3">
            <a:extLst>
              <a:ext uri="{FF2B5EF4-FFF2-40B4-BE49-F238E27FC236}">
                <a16:creationId xmlns:a16="http://schemas.microsoft.com/office/drawing/2014/main" id="{C579D9D6-7CC0-A2D3-BCF5-800D8CB3AFEC}"/>
              </a:ext>
            </a:extLst>
          </p:cNvPr>
          <p:cNvSpPr>
            <a:spLocks noGrp="1"/>
          </p:cNvSpPr>
          <p:nvPr>
            <p:ph type="body" sz="quarter" idx="17"/>
          </p:nvPr>
        </p:nvSpPr>
        <p:spPr/>
        <p:txBody>
          <a:bodyPr/>
          <a:lstStyle/>
          <a:p>
            <a:endParaRPr lang="en-FR">
              <a:solidFill>
                <a:schemeClr val="tx1"/>
              </a:solidFill>
            </a:endParaRPr>
          </a:p>
        </p:txBody>
      </p:sp>
      <p:sp>
        <p:nvSpPr>
          <p:cNvPr id="9" name="TextBox 8">
            <a:extLst>
              <a:ext uri="{FF2B5EF4-FFF2-40B4-BE49-F238E27FC236}">
                <a16:creationId xmlns:a16="http://schemas.microsoft.com/office/drawing/2014/main" id="{FA756602-50AB-D5AD-47C9-F76A7B688C00}"/>
              </a:ext>
            </a:extLst>
          </p:cNvPr>
          <p:cNvSpPr txBox="1"/>
          <p:nvPr/>
        </p:nvSpPr>
        <p:spPr>
          <a:xfrm>
            <a:off x="36576" y="2432304"/>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8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p:cNvSpPr txBox="1">
            <a:spLocks/>
          </p:cNvSpPr>
          <p:nvPr/>
        </p:nvSpPr>
        <p:spPr>
          <a:xfrm>
            <a:off x="1157330" y="570040"/>
            <a:ext cx="4808456" cy="2677656"/>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13B5EA"/>
              </a:buClr>
              <a:buNone/>
            </a:pPr>
            <a:r>
              <a:rPr lang="en-US" sz="2400" b="1" spc="-50" dirty="0">
                <a:solidFill>
                  <a:schemeClr val="tx1"/>
                </a:solidFill>
                <a:cs typeface="Times New Roman" panose="02020603050405020304" pitchFamily="18" charset="0"/>
              </a:rPr>
              <a:t>“This is an example of a quote treatment. Type the quote of your choice here. We recommend choosing shorter quotes. It’s a little longer than the other one. Just some text for texting, so go ahead and write it out.”</a:t>
            </a:r>
          </a:p>
        </p:txBody>
      </p:sp>
      <p:sp>
        <p:nvSpPr>
          <p:cNvPr id="12" name="Text Placeholder 3"/>
          <p:cNvSpPr txBox="1">
            <a:spLocks/>
          </p:cNvSpPr>
          <p:nvPr/>
        </p:nvSpPr>
        <p:spPr>
          <a:xfrm>
            <a:off x="6705601" y="605180"/>
            <a:ext cx="1664413" cy="261610"/>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1100" dirty="0">
                <a:solidFill>
                  <a:schemeClr val="tx1"/>
                </a:solidFill>
                <a:latin typeface="Arial" panose="020B0604020202020204" pitchFamily="34" charset="0"/>
                <a:ea typeface="+mj-ea"/>
                <a:cs typeface="Arial" panose="020B0604020202020204" pitchFamily="34" charset="0"/>
              </a:rPr>
              <a:t>Insert Name</a:t>
            </a:r>
          </a:p>
        </p:txBody>
      </p:sp>
      <p:sp>
        <p:nvSpPr>
          <p:cNvPr id="13" name="Text Placeholder 3"/>
          <p:cNvSpPr txBox="1">
            <a:spLocks/>
          </p:cNvSpPr>
          <p:nvPr/>
        </p:nvSpPr>
        <p:spPr>
          <a:xfrm>
            <a:off x="6705600" y="827879"/>
            <a:ext cx="1664413" cy="200055"/>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700" dirty="0">
                <a:solidFill>
                  <a:schemeClr val="tx1"/>
                </a:solidFill>
                <a:latin typeface="Arial" panose="020B0604020202020204" pitchFamily="34" charset="0"/>
                <a:ea typeface="+mj-ea"/>
                <a:cs typeface="Arial" panose="020B0604020202020204" pitchFamily="34" charset="0"/>
              </a:rPr>
              <a:t>Title, INCOSE</a:t>
            </a:r>
          </a:p>
        </p:txBody>
      </p:sp>
      <p:sp>
        <p:nvSpPr>
          <p:cNvPr id="5" name="Freeform 5">
            <a:extLst>
              <a:ext uri="{FF2B5EF4-FFF2-40B4-BE49-F238E27FC236}">
                <a16:creationId xmlns:a16="http://schemas.microsoft.com/office/drawing/2014/main" id="{52F3A853-00E5-1138-BB0E-C47480FE4B0F}"/>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94986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09204C-4D2C-C1BB-4388-F5125D6565B3}"/>
              </a:ext>
            </a:extLst>
          </p:cNvPr>
          <p:cNvSpPr>
            <a:spLocks noGrp="1"/>
          </p:cNvSpPr>
          <p:nvPr>
            <p:ph type="body" sz="quarter" idx="17"/>
          </p:nvPr>
        </p:nvSpPr>
        <p:spPr/>
        <p:txBody>
          <a:bodyPr/>
          <a:lstStyle/>
          <a:p>
            <a:endParaRPr lang="en-FR"/>
          </a:p>
        </p:txBody>
      </p:sp>
      <p:sp>
        <p:nvSpPr>
          <p:cNvPr id="5" name="Freeform 5">
            <a:extLst>
              <a:ext uri="{FF2B5EF4-FFF2-40B4-BE49-F238E27FC236}">
                <a16:creationId xmlns:a16="http://schemas.microsoft.com/office/drawing/2014/main" id="{8A0642EC-C1A0-395F-E71D-9273AEEA5153}"/>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9" name="Text Placeholder 3">
            <a:extLst>
              <a:ext uri="{FF2B5EF4-FFF2-40B4-BE49-F238E27FC236}">
                <a16:creationId xmlns:a16="http://schemas.microsoft.com/office/drawing/2014/main" id="{9CC9E9A0-CBF9-BF93-6F1C-E021905FE27B}"/>
              </a:ext>
            </a:extLst>
          </p:cNvPr>
          <p:cNvSpPr txBox="1">
            <a:spLocks/>
          </p:cNvSpPr>
          <p:nvPr/>
        </p:nvSpPr>
        <p:spPr>
          <a:xfrm>
            <a:off x="1157330" y="586232"/>
            <a:ext cx="4808456" cy="2677656"/>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13B5EA"/>
              </a:buClr>
              <a:buNone/>
            </a:pPr>
            <a:r>
              <a:rPr lang="en-US" sz="2400" b="1" spc="-50" dirty="0">
                <a:solidFill>
                  <a:schemeClr val="bg1"/>
                </a:solidFill>
                <a:cs typeface="Times New Roman" panose="02020603050405020304" pitchFamily="18" charset="0"/>
              </a:rPr>
              <a:t>“This is an example of a quote treatment. Type the quote of your choice here. We recommend choosing shorter quotes. It’s a little longer than the other one. Just some text for texting, so go ahead and write it out.”</a:t>
            </a:r>
          </a:p>
        </p:txBody>
      </p:sp>
      <p:sp>
        <p:nvSpPr>
          <p:cNvPr id="10" name="Text Placeholder 3">
            <a:extLst>
              <a:ext uri="{FF2B5EF4-FFF2-40B4-BE49-F238E27FC236}">
                <a16:creationId xmlns:a16="http://schemas.microsoft.com/office/drawing/2014/main" id="{291F7573-BBBB-2CAA-6724-1B0C776BB2C3}"/>
              </a:ext>
            </a:extLst>
          </p:cNvPr>
          <p:cNvSpPr txBox="1">
            <a:spLocks/>
          </p:cNvSpPr>
          <p:nvPr/>
        </p:nvSpPr>
        <p:spPr>
          <a:xfrm>
            <a:off x="6705601" y="621372"/>
            <a:ext cx="1664413" cy="261610"/>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1100" dirty="0">
                <a:solidFill>
                  <a:schemeClr val="bg1"/>
                </a:solidFill>
                <a:latin typeface="Arial" panose="020B0604020202020204" pitchFamily="34" charset="0"/>
                <a:ea typeface="+mj-ea"/>
                <a:cs typeface="Arial" panose="020B0604020202020204" pitchFamily="34" charset="0"/>
              </a:rPr>
              <a:t>Insert Name</a:t>
            </a:r>
          </a:p>
        </p:txBody>
      </p:sp>
      <p:sp>
        <p:nvSpPr>
          <p:cNvPr id="11" name="Text Placeholder 3">
            <a:extLst>
              <a:ext uri="{FF2B5EF4-FFF2-40B4-BE49-F238E27FC236}">
                <a16:creationId xmlns:a16="http://schemas.microsoft.com/office/drawing/2014/main" id="{B8B5F881-EFE8-DBCE-7E21-BBC415D97DBF}"/>
              </a:ext>
            </a:extLst>
          </p:cNvPr>
          <p:cNvSpPr txBox="1">
            <a:spLocks/>
          </p:cNvSpPr>
          <p:nvPr/>
        </p:nvSpPr>
        <p:spPr>
          <a:xfrm>
            <a:off x="6705600" y="844071"/>
            <a:ext cx="1664413" cy="200055"/>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700" dirty="0">
                <a:solidFill>
                  <a:schemeClr val="bg1"/>
                </a:solidFill>
                <a:latin typeface="Arial" panose="020B0604020202020204" pitchFamily="34" charset="0"/>
                <a:ea typeface="+mj-ea"/>
                <a:cs typeface="Arial" panose="020B0604020202020204" pitchFamily="34" charset="0"/>
              </a:rPr>
              <a:t>Title, INCOSE</a:t>
            </a:r>
          </a:p>
        </p:txBody>
      </p:sp>
    </p:spTree>
    <p:extLst>
      <p:ext uri="{BB962C8B-B14F-4D97-AF65-F5344CB8AC3E}">
        <p14:creationId xmlns:p14="http://schemas.microsoft.com/office/powerpoint/2010/main" val="141339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0" y="1906723"/>
            <a:ext cx="3267855" cy="1784216"/>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6" name="Text Placeholder 5"/>
          <p:cNvSpPr>
            <a:spLocks noGrp="1"/>
          </p:cNvSpPr>
          <p:nvPr>
            <p:ph type="body" sz="quarter" idx="16"/>
          </p:nvPr>
        </p:nvSpPr>
        <p:spPr/>
        <p:txBody>
          <a:bodyPr/>
          <a:lstStyle/>
          <a:p>
            <a:r>
              <a:rPr lang="en-US" dirty="0">
                <a:solidFill>
                  <a:schemeClr val="tx1"/>
                </a:solidFill>
              </a:rPr>
              <a:t>With space for a central idea</a:t>
            </a:r>
            <a:endParaRPr lang="en-GB" dirty="0">
              <a:solidFill>
                <a:schemeClr val="tx1"/>
              </a:solidFill>
            </a:endParaRPr>
          </a:p>
        </p:txBody>
      </p:sp>
      <p:sp>
        <p:nvSpPr>
          <p:cNvPr id="7" name="Text Placeholder 6"/>
          <p:cNvSpPr>
            <a:spLocks noGrp="1"/>
          </p:cNvSpPr>
          <p:nvPr>
            <p:ph type="body" sz="quarter" idx="17"/>
          </p:nvPr>
        </p:nvSpPr>
        <p:spPr/>
        <p:txBody>
          <a:bodyPr/>
          <a:lstStyle/>
          <a:p>
            <a:r>
              <a:rPr lang="en-US" dirty="0">
                <a:solidFill>
                  <a:schemeClr val="tx1"/>
                </a:solidFill>
              </a:rPr>
              <a:t>Bullet points</a:t>
            </a:r>
          </a:p>
          <a:p>
            <a:r>
              <a:rPr lang="en-US" dirty="0">
                <a:solidFill>
                  <a:schemeClr val="tx1"/>
                </a:solidFill>
              </a:rPr>
              <a:t>Make a point</a:t>
            </a:r>
          </a:p>
          <a:p>
            <a:r>
              <a:rPr lang="en-US" dirty="0">
                <a:solidFill>
                  <a:schemeClr val="tx1"/>
                </a:solidFill>
              </a:rPr>
              <a:t>State your deal</a:t>
            </a:r>
          </a:p>
          <a:p>
            <a:r>
              <a:rPr lang="en-US" dirty="0">
                <a:solidFill>
                  <a:schemeClr val="tx1"/>
                </a:solidFill>
              </a:rPr>
              <a:t>Put your ideas here</a:t>
            </a:r>
            <a:endParaRPr lang="en-GB" dirty="0">
              <a:solidFill>
                <a:schemeClr val="tx1"/>
              </a:solidFill>
            </a:endParaRPr>
          </a:p>
        </p:txBody>
      </p:sp>
      <p:sp>
        <p:nvSpPr>
          <p:cNvPr id="4" name="Text Placeholder 3"/>
          <p:cNvSpPr>
            <a:spLocks noGrp="1"/>
          </p:cNvSpPr>
          <p:nvPr>
            <p:ph type="body" sz="quarter" idx="11"/>
          </p:nvPr>
        </p:nvSpPr>
        <p:spPr/>
        <p:txBody>
          <a:bodyPr/>
          <a:lstStyle/>
          <a:p>
            <a:r>
              <a:rPr lang="en-US" dirty="0">
                <a:solidFill>
                  <a:schemeClr val="accent1"/>
                </a:solidFill>
              </a:rPr>
              <a:t>Left aligned </a:t>
            </a:r>
            <a:br>
              <a:rPr lang="en-US" dirty="0">
                <a:solidFill>
                  <a:schemeClr val="accent1"/>
                </a:solidFill>
              </a:rPr>
            </a:br>
            <a:r>
              <a:rPr lang="en-US" dirty="0">
                <a:solidFill>
                  <a:schemeClr val="accent1"/>
                </a:solidFill>
              </a:rPr>
              <a:t>text box</a:t>
            </a:r>
            <a:endParaRPr lang="en-GB" dirty="0">
              <a:solidFill>
                <a:schemeClr val="accent1"/>
              </a:solidFill>
            </a:endParaRPr>
          </a:p>
        </p:txBody>
      </p:sp>
      <p:pic>
        <p:nvPicPr>
          <p:cNvPr id="10" name="Picture Placeholder 9" descr="A group of people sitting around a table with laptops&#10;&#10;Description automatically generated with medium confidence">
            <a:extLst>
              <a:ext uri="{FF2B5EF4-FFF2-40B4-BE49-F238E27FC236}">
                <a16:creationId xmlns:a16="http://schemas.microsoft.com/office/drawing/2014/main" id="{7B8ED5B6-58B7-DFCA-55C9-4B165598C4A6}"/>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0437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p:txBody>
          <a:bodyPr/>
          <a:lstStyle/>
          <a:p>
            <a:endParaRPr lang="en-GB"/>
          </a:p>
        </p:txBody>
      </p:sp>
      <p:sp>
        <p:nvSpPr>
          <p:cNvPr id="2" name="Text Placeholder 1"/>
          <p:cNvSpPr>
            <a:spLocks noGrp="1"/>
          </p:cNvSpPr>
          <p:nvPr>
            <p:ph type="body" sz="quarter" idx="11"/>
          </p:nvPr>
        </p:nvSpPr>
        <p:spPr/>
        <p:txBody>
          <a:bodyPr/>
          <a:lstStyle/>
          <a:p>
            <a:r>
              <a:rPr lang="en-GB" sz="6000" dirty="0">
                <a:solidFill>
                  <a:schemeClr val="accent1"/>
                </a:solidFill>
              </a:rPr>
              <a:t>Hello.</a:t>
            </a:r>
          </a:p>
        </p:txBody>
      </p:sp>
      <p:sp>
        <p:nvSpPr>
          <p:cNvPr id="14" name="Text Placeholder 13"/>
          <p:cNvSpPr>
            <a:spLocks noGrp="1"/>
          </p:cNvSpPr>
          <p:nvPr>
            <p:ph type="body" sz="quarter" idx="20"/>
          </p:nvPr>
        </p:nvSpPr>
        <p:spPr/>
        <p:txBody>
          <a:bodyPr/>
          <a:lstStyle/>
          <a:p>
            <a:r>
              <a:rPr lang="en-US" dirty="0"/>
              <a:t>Title</a:t>
            </a:r>
            <a:endParaRPr lang="en-GB" dirty="0"/>
          </a:p>
        </p:txBody>
      </p:sp>
      <p:sp>
        <p:nvSpPr>
          <p:cNvPr id="13" name="Text Placeholder 12"/>
          <p:cNvSpPr>
            <a:spLocks noGrp="1"/>
          </p:cNvSpPr>
          <p:nvPr>
            <p:ph type="body" sz="quarter" idx="19"/>
          </p:nvPr>
        </p:nvSpPr>
        <p:spPr/>
        <p:txBody>
          <a:bodyPr/>
          <a:lstStyle/>
          <a:p>
            <a:r>
              <a:rPr lang="en-US" dirty="0" err="1"/>
              <a:t>Firstname</a:t>
            </a:r>
            <a:r>
              <a:rPr lang="en-US" dirty="0"/>
              <a:t> </a:t>
            </a:r>
            <a:r>
              <a:rPr lang="en-US" dirty="0" err="1"/>
              <a:t>Lastname</a:t>
            </a:r>
            <a:endParaRPr lang="en-GB" dirty="0"/>
          </a:p>
        </p:txBody>
      </p:sp>
      <p:sp>
        <p:nvSpPr>
          <p:cNvPr id="15" name="Text Placeholder 14"/>
          <p:cNvSpPr>
            <a:spLocks noGrp="1"/>
          </p:cNvSpPr>
          <p:nvPr>
            <p:ph type="body" sz="quarter" idx="21"/>
          </p:nvPr>
        </p:nvSpPr>
        <p:spPr/>
        <p:txBody>
          <a:bodyPr/>
          <a:lstStyle/>
          <a:p>
            <a:r>
              <a:rPr lang="en-US" dirty="0"/>
              <a:t>Lorem ipsum dolor sit description. Lorem description ipsum dolor sit dolor lorem. Ipsum description dolor sit description sit dolor.</a:t>
            </a:r>
          </a:p>
        </p:txBody>
      </p:sp>
      <p:sp>
        <p:nvSpPr>
          <p:cNvPr id="16" name="Text Placeholder 15"/>
          <p:cNvSpPr>
            <a:spLocks noGrp="1"/>
          </p:cNvSpPr>
          <p:nvPr>
            <p:ph type="body" sz="quarter" idx="22"/>
          </p:nvPr>
        </p:nvSpPr>
        <p:spPr/>
        <p:txBody>
          <a:bodyPr/>
          <a:lstStyle/>
          <a:p>
            <a:r>
              <a:rPr lang="en-US" dirty="0" err="1"/>
              <a:t>Firstname</a:t>
            </a:r>
            <a:r>
              <a:rPr lang="en-US" dirty="0"/>
              <a:t> </a:t>
            </a:r>
            <a:r>
              <a:rPr lang="en-US" dirty="0" err="1"/>
              <a:t>Lastname</a:t>
            </a:r>
            <a:endParaRPr lang="en-GB" dirty="0"/>
          </a:p>
        </p:txBody>
      </p:sp>
      <p:sp>
        <p:nvSpPr>
          <p:cNvPr id="17" name="Text Placeholder 16"/>
          <p:cNvSpPr>
            <a:spLocks noGrp="1"/>
          </p:cNvSpPr>
          <p:nvPr>
            <p:ph type="body" sz="quarter" idx="23"/>
          </p:nvPr>
        </p:nvSpPr>
        <p:spPr/>
        <p:txBody>
          <a:bodyPr/>
          <a:lstStyle/>
          <a:p>
            <a:r>
              <a:rPr lang="en-US" dirty="0"/>
              <a:t>Title</a:t>
            </a:r>
            <a:endParaRPr lang="en-GB" dirty="0"/>
          </a:p>
        </p:txBody>
      </p:sp>
      <p:sp>
        <p:nvSpPr>
          <p:cNvPr id="18" name="Text Placeholder 17"/>
          <p:cNvSpPr>
            <a:spLocks noGrp="1"/>
          </p:cNvSpPr>
          <p:nvPr>
            <p:ph type="body" sz="quarter" idx="24"/>
          </p:nvPr>
        </p:nvSpPr>
        <p:spPr/>
        <p:txBody>
          <a:bodyPr/>
          <a:lstStyle/>
          <a:p>
            <a:r>
              <a:rPr lang="en-US" dirty="0"/>
              <a:t>Lorem ipsum dolor sit description. Lorem description ipsum dolor sit dolor lorem. Ipsum description dolor sit description sit dolor.</a:t>
            </a:r>
          </a:p>
        </p:txBody>
      </p:sp>
      <p:sp>
        <p:nvSpPr>
          <p:cNvPr id="41" name="Freeform 5"/>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rgbClr val="C01D28"/>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7" name="Picture Placeholder 6" descr="A person wearing glasses&#10;&#10;Description automatically generated with low confidence">
            <a:extLst>
              <a:ext uri="{FF2B5EF4-FFF2-40B4-BE49-F238E27FC236}">
                <a16:creationId xmlns:a16="http://schemas.microsoft.com/office/drawing/2014/main" id="{326AC594-7C74-A1AA-766B-0E0DC96D3B4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p:pic>
      <p:pic>
        <p:nvPicPr>
          <p:cNvPr id="11" name="Picture Placeholder 10" descr="A person standing in front of a table with other people sitting at it&#10;&#10;Description automatically generated with low confidence">
            <a:extLst>
              <a:ext uri="{FF2B5EF4-FFF2-40B4-BE49-F238E27FC236}">
                <a16:creationId xmlns:a16="http://schemas.microsoft.com/office/drawing/2014/main" id="{3FB6C320-B1AD-1485-5DB8-B947D6CFE91C}"/>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44691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1"/>
          </p:nvPr>
        </p:nvSpPr>
        <p:spPr/>
        <p:txBody>
          <a:bodyPr/>
          <a:lstStyle/>
          <a:p>
            <a:r>
              <a:rPr lang="en-US"/>
              <a:t>Firstname Lastname</a:t>
            </a:r>
            <a:endParaRPr lang="en-GB" dirty="0"/>
          </a:p>
        </p:txBody>
      </p:sp>
      <p:pic>
        <p:nvPicPr>
          <p:cNvPr id="25" name="Picture Placeholder 24" descr="A person wearing glasses&#10;&#10;Description automatically generated with low confidence">
            <a:extLst>
              <a:ext uri="{FF2B5EF4-FFF2-40B4-BE49-F238E27FC236}">
                <a16:creationId xmlns:a16="http://schemas.microsoft.com/office/drawing/2014/main" id="{EBF44A64-E0D5-63A2-AF67-00F233348B5C}"/>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pic>
        <p:nvPicPr>
          <p:cNvPr id="28" name="Picture Placeholder 27" descr="A group of people sitting around a table with laptops&#10;&#10;Description automatically generated with medium confidence">
            <a:extLst>
              <a:ext uri="{FF2B5EF4-FFF2-40B4-BE49-F238E27FC236}">
                <a16:creationId xmlns:a16="http://schemas.microsoft.com/office/drawing/2014/main" id="{5468127C-6F51-EE7B-87E8-45DB069A01D1}"/>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30" name="Picture Placeholder 29" descr="A person looking at a computer screen&#10;&#10;Description automatically generated with low confidence">
            <a:extLst>
              <a:ext uri="{FF2B5EF4-FFF2-40B4-BE49-F238E27FC236}">
                <a16:creationId xmlns:a16="http://schemas.microsoft.com/office/drawing/2014/main" id="{6936E424-989A-AC88-01BB-3510072DA241}"/>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a:fillRect/>
          </a:stretch>
        </p:blipFill>
        <p:spPr/>
      </p:pic>
      <p:sp>
        <p:nvSpPr>
          <p:cNvPr id="9" name="Text Placeholder 8"/>
          <p:cNvSpPr>
            <a:spLocks noGrp="1"/>
          </p:cNvSpPr>
          <p:nvPr>
            <p:ph type="body" sz="quarter" idx="23"/>
          </p:nvPr>
        </p:nvSpPr>
        <p:spPr/>
        <p:txBody>
          <a:bodyPr/>
          <a:lstStyle/>
          <a:p>
            <a:r>
              <a:rPr lang="en-US"/>
              <a:t>Firstname Lastname</a:t>
            </a:r>
            <a:endParaRPr lang="en-GB" dirty="0"/>
          </a:p>
        </p:txBody>
      </p:sp>
      <p:sp>
        <p:nvSpPr>
          <p:cNvPr id="10" name="Text Placeholder 9"/>
          <p:cNvSpPr>
            <a:spLocks noGrp="1"/>
          </p:cNvSpPr>
          <p:nvPr>
            <p:ph type="body" sz="quarter" idx="24"/>
          </p:nvPr>
        </p:nvSpPr>
        <p:spPr/>
        <p:txBody>
          <a:bodyPr/>
          <a:lstStyle/>
          <a:p>
            <a:r>
              <a:rPr lang="en-US" dirty="0">
                <a:solidFill>
                  <a:schemeClr val="accent1"/>
                </a:solidFill>
              </a:rPr>
              <a:t>Title</a:t>
            </a:r>
          </a:p>
          <a:p>
            <a:pPr>
              <a:lnSpc>
                <a:spcPct val="150000"/>
              </a:lnSpc>
            </a:pPr>
            <a:r>
              <a:rPr lang="en-US" dirty="0">
                <a:solidFill>
                  <a:schemeClr val="tx1"/>
                </a:solidFill>
              </a:rPr>
              <a:t>Description or relevant details here. Lorem ipsum dolor sit. Ipsum description dolor sit description sit dolor</a:t>
            </a:r>
            <a:endParaRPr lang="en-GB" dirty="0">
              <a:solidFill>
                <a:schemeClr val="tx1"/>
              </a:solidFill>
            </a:endParaRPr>
          </a:p>
        </p:txBody>
      </p:sp>
      <p:sp>
        <p:nvSpPr>
          <p:cNvPr id="11" name="Text Placeholder 10"/>
          <p:cNvSpPr>
            <a:spLocks noGrp="1"/>
          </p:cNvSpPr>
          <p:nvPr>
            <p:ph type="body" sz="quarter" idx="25"/>
          </p:nvPr>
        </p:nvSpPr>
        <p:spPr/>
        <p:txBody>
          <a:bodyPr/>
          <a:lstStyle/>
          <a:p>
            <a:r>
              <a:rPr lang="en-US"/>
              <a:t>Firstname Lastname</a:t>
            </a:r>
            <a:endParaRPr lang="en-GB" dirty="0"/>
          </a:p>
        </p:txBody>
      </p:sp>
      <p:sp>
        <p:nvSpPr>
          <p:cNvPr id="12" name="Text Placeholder 11"/>
          <p:cNvSpPr>
            <a:spLocks noGrp="1"/>
          </p:cNvSpPr>
          <p:nvPr>
            <p:ph type="body" sz="quarter" idx="26"/>
          </p:nvPr>
        </p:nvSpPr>
        <p:spPr/>
        <p:txBody>
          <a:bodyPr/>
          <a:lstStyle/>
          <a:p>
            <a:r>
              <a:rPr lang="en-US" dirty="0">
                <a:solidFill>
                  <a:schemeClr val="accent1"/>
                </a:solidFill>
              </a:rPr>
              <a:t>Title</a:t>
            </a:r>
          </a:p>
          <a:p>
            <a:pPr>
              <a:lnSpc>
                <a:spcPct val="150000"/>
              </a:lnSpc>
            </a:pPr>
            <a:r>
              <a:rPr lang="en-US" dirty="0">
                <a:solidFill>
                  <a:schemeClr val="tx1"/>
                </a:solidFill>
              </a:rPr>
              <a:t>Description or relevant details here. Lorem ipsum dolor sit. Ipsum description dolor sit description sit dolor</a:t>
            </a:r>
            <a:endParaRPr lang="en-GB" dirty="0">
              <a:solidFill>
                <a:schemeClr val="tx1"/>
              </a:solidFill>
            </a:endParaRPr>
          </a:p>
        </p:txBody>
      </p:sp>
      <p:sp>
        <p:nvSpPr>
          <p:cNvPr id="13" name="Text Placeholder 12"/>
          <p:cNvSpPr>
            <a:spLocks noGrp="1"/>
          </p:cNvSpPr>
          <p:nvPr>
            <p:ph type="body" sz="quarter" idx="27"/>
          </p:nvPr>
        </p:nvSpPr>
        <p:spPr>
          <a:xfrm>
            <a:off x="6705600" y="2712043"/>
            <a:ext cx="1575711" cy="215359"/>
          </a:xfrm>
        </p:spPr>
        <p:txBody>
          <a:bodyPr/>
          <a:lstStyle/>
          <a:p>
            <a:r>
              <a:rPr lang="en-US"/>
              <a:t>Firstname Lastname</a:t>
            </a:r>
            <a:endParaRPr lang="en-GB" dirty="0"/>
          </a:p>
        </p:txBody>
      </p:sp>
      <p:sp>
        <p:nvSpPr>
          <p:cNvPr id="14" name="Text Placeholder 13"/>
          <p:cNvSpPr>
            <a:spLocks noGrp="1"/>
          </p:cNvSpPr>
          <p:nvPr>
            <p:ph type="body" sz="quarter" idx="28"/>
          </p:nvPr>
        </p:nvSpPr>
        <p:spPr>
          <a:xfrm>
            <a:off x="6705600" y="2945323"/>
            <a:ext cx="1575714" cy="205131"/>
          </a:xfrm>
        </p:spPr>
        <p:txBody>
          <a:bodyPr/>
          <a:lstStyle/>
          <a:p>
            <a:r>
              <a:rPr lang="en-US" dirty="0">
                <a:solidFill>
                  <a:schemeClr val="accent1"/>
                </a:solidFill>
              </a:rPr>
              <a:t>Title</a:t>
            </a:r>
          </a:p>
          <a:p>
            <a:pPr>
              <a:lnSpc>
                <a:spcPct val="150000"/>
              </a:lnSpc>
            </a:pPr>
            <a:r>
              <a:rPr lang="en-US" dirty="0">
                <a:solidFill>
                  <a:schemeClr val="tx1"/>
                </a:solidFill>
              </a:rPr>
              <a:t>Description or relevant details here. Lorem ipsum dolor sit. Ipsum description dolor sit description sit dolor</a:t>
            </a:r>
            <a:endParaRPr lang="en-GB" dirty="0">
              <a:solidFill>
                <a:schemeClr val="tx1"/>
              </a:solidFill>
            </a:endParaRPr>
          </a:p>
        </p:txBody>
      </p:sp>
      <p:sp>
        <p:nvSpPr>
          <p:cNvPr id="2" name="Text Placeholder 1"/>
          <p:cNvSpPr>
            <a:spLocks noGrp="1"/>
          </p:cNvSpPr>
          <p:nvPr>
            <p:ph type="body" sz="quarter" idx="14"/>
          </p:nvPr>
        </p:nvSpPr>
        <p:spPr/>
        <p:txBody>
          <a:bodyPr/>
          <a:lstStyle/>
          <a:p>
            <a:r>
              <a:rPr lang="en-US" dirty="0">
                <a:solidFill>
                  <a:schemeClr val="accent1"/>
                </a:solidFill>
              </a:rPr>
              <a:t>Hello.</a:t>
            </a:r>
            <a:endParaRPr lang="en-GB" dirty="0">
              <a:solidFill>
                <a:schemeClr val="accent1"/>
              </a:solidFill>
            </a:endParaRPr>
          </a:p>
        </p:txBody>
      </p:sp>
      <p:pic>
        <p:nvPicPr>
          <p:cNvPr id="21" name="Picture Placeholder 20" descr="A person standing in front of a table with other people sitting at it&#10;&#10;Description automatically generated with low confidence">
            <a:extLst>
              <a:ext uri="{FF2B5EF4-FFF2-40B4-BE49-F238E27FC236}">
                <a16:creationId xmlns:a16="http://schemas.microsoft.com/office/drawing/2014/main" id="{5B7FEA6F-3F51-191A-41C3-C1F2FC424A69}"/>
              </a:ext>
            </a:extLst>
          </p:cNvPr>
          <p:cNvPicPr>
            <a:picLocks noGrp="1" noChangeAspect="1"/>
          </p:cNvPicPr>
          <p:nvPr>
            <p:ph type="pic" sz="quarter" idx="17"/>
          </p:nvPr>
        </p:nvPicPr>
        <p:blipFill>
          <a:blip r:embed="rId5" cstate="screen">
            <a:extLst>
              <a:ext uri="{28A0092B-C50C-407E-A947-70E740481C1C}">
                <a14:useLocalDpi xmlns:a14="http://schemas.microsoft.com/office/drawing/2010/main"/>
              </a:ext>
            </a:extLst>
          </a:blip>
          <a:srcRect/>
          <a:stretch>
            <a:fillRect/>
          </a:stretch>
        </p:blipFill>
        <p:spPr/>
      </p:pic>
      <p:sp>
        <p:nvSpPr>
          <p:cNvPr id="8" name="Text Placeholder 7"/>
          <p:cNvSpPr>
            <a:spLocks noGrp="1"/>
          </p:cNvSpPr>
          <p:nvPr>
            <p:ph type="body" sz="quarter" idx="22"/>
          </p:nvPr>
        </p:nvSpPr>
        <p:spPr>
          <a:xfrm>
            <a:off x="478382" y="2945323"/>
            <a:ext cx="1575714" cy="669415"/>
          </a:xfrm>
        </p:spPr>
        <p:txBody>
          <a:bodyPr/>
          <a:lstStyle/>
          <a:p>
            <a:r>
              <a:rPr lang="en-US" dirty="0">
                <a:solidFill>
                  <a:schemeClr val="accent1"/>
                </a:solidFill>
              </a:rPr>
              <a:t>Title</a:t>
            </a:r>
          </a:p>
          <a:p>
            <a:pPr>
              <a:lnSpc>
                <a:spcPct val="150000"/>
              </a:lnSpc>
            </a:pPr>
            <a:r>
              <a:rPr lang="en-US" dirty="0">
                <a:solidFill>
                  <a:schemeClr val="tx1"/>
                </a:solidFill>
              </a:rPr>
              <a:t>Description or relevant details here. Lorem ipsum dolor sit. Ipsum description dolor sit description sit dolor</a:t>
            </a:r>
            <a:endParaRPr lang="en-GB" dirty="0">
              <a:solidFill>
                <a:schemeClr val="tx1"/>
              </a:solidFill>
            </a:endParaRPr>
          </a:p>
        </p:txBody>
      </p:sp>
    </p:spTree>
    <p:extLst>
      <p:ext uri="{BB962C8B-B14F-4D97-AF65-F5344CB8AC3E}">
        <p14:creationId xmlns:p14="http://schemas.microsoft.com/office/powerpoint/2010/main" val="1505250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 name="Rectangle 14"/>
          <p:cNvSpPr/>
          <p:nvPr/>
        </p:nvSpPr>
        <p:spPr>
          <a:xfrm>
            <a:off x="2738784" y="474447"/>
            <a:ext cx="3551403" cy="246221"/>
          </a:xfrm>
          <a:prstGeom prst="rect">
            <a:avLst/>
          </a:prstGeom>
        </p:spPr>
        <p:txBody>
          <a:bodyPr wrap="square" lIns="0" tIns="0" rIns="0" bIns="0">
            <a:spAutoFit/>
          </a:bodyPr>
          <a:lstStyle/>
          <a:p>
            <a:r>
              <a:rPr lang="en-US" sz="1600" b="1" spc="-50" dirty="0"/>
              <a:t>First </a:t>
            </a:r>
            <a:r>
              <a:rPr lang="en-US" sz="1600" b="1" spc="-50" dirty="0" err="1"/>
              <a:t>Lastname</a:t>
            </a:r>
            <a:endParaRPr lang="en-GB" sz="1600" b="1" spc="-50" dirty="0"/>
          </a:p>
        </p:txBody>
      </p:sp>
      <p:sp>
        <p:nvSpPr>
          <p:cNvPr id="16" name="Rectangle 15"/>
          <p:cNvSpPr/>
          <p:nvPr/>
        </p:nvSpPr>
        <p:spPr>
          <a:xfrm>
            <a:off x="2738784" y="771712"/>
            <a:ext cx="3551403" cy="314161"/>
          </a:xfrm>
          <a:prstGeom prst="rect">
            <a:avLst/>
          </a:prstGeom>
        </p:spPr>
        <p:txBody>
          <a:bodyPr wrap="square" lIns="0" tIns="0" rIns="0" bIns="0">
            <a:noAutofit/>
          </a:bodyPr>
          <a:lstStyle/>
          <a:p>
            <a:pPr>
              <a:lnSpc>
                <a:spcPct val="150000"/>
              </a:lnSpc>
            </a:pPr>
            <a:r>
              <a:rPr lang="en-US" sz="900" dirty="0">
                <a:solidFill>
                  <a:schemeClr val="accent1"/>
                </a:solidFill>
                <a:latin typeface="Arial" panose="020B0604020202020204" pitchFamily="34" charset="0"/>
                <a:cs typeface="Arial" panose="020B0604020202020204" pitchFamily="34" charset="0"/>
              </a:rPr>
              <a:t>Title Goes Here</a:t>
            </a:r>
          </a:p>
          <a:p>
            <a:pPr>
              <a:lnSpc>
                <a:spcPct val="150000"/>
              </a:lnSpc>
            </a:pPr>
            <a:endParaRPr lang="en-US" sz="900" dirty="0">
              <a:solidFill>
                <a:schemeClr val="accent4"/>
              </a:solidFill>
              <a:latin typeface="Arial" panose="020B0604020202020204" pitchFamily="34" charset="0"/>
              <a:cs typeface="Arial" panose="020B0604020202020204" pitchFamily="34" charset="0"/>
            </a:endParaRPr>
          </a:p>
        </p:txBody>
      </p:sp>
      <p:sp>
        <p:nvSpPr>
          <p:cNvPr id="22" name="Rectangle 21"/>
          <p:cNvSpPr/>
          <p:nvPr/>
        </p:nvSpPr>
        <p:spPr>
          <a:xfrm>
            <a:off x="2738784" y="3473968"/>
            <a:ext cx="5641218" cy="890972"/>
          </a:xfrm>
          <a:prstGeom prst="rect">
            <a:avLst/>
          </a:prstGeom>
        </p:spPr>
        <p:txBody>
          <a:bodyPr lIns="0" tIns="0" rIns="0" bIns="0" numCol="3">
            <a:noAutofit/>
          </a:bodyPr>
          <a:lstStyle/>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p:txBody>
      </p:sp>
      <p:sp>
        <p:nvSpPr>
          <p:cNvPr id="23" name="Rectangle 22"/>
          <p:cNvSpPr/>
          <p:nvPr/>
        </p:nvSpPr>
        <p:spPr>
          <a:xfrm>
            <a:off x="2738784" y="3099135"/>
            <a:ext cx="916918" cy="221599"/>
          </a:xfrm>
          <a:prstGeom prst="rect">
            <a:avLst/>
          </a:prstGeom>
        </p:spPr>
        <p:txBody>
          <a:bodyPr wrap="none" lIns="0" tIns="0" rIns="0" bIns="0">
            <a:spAutoFit/>
          </a:bodyPr>
          <a:lstStyle/>
          <a:p>
            <a:pPr>
              <a:lnSpc>
                <a:spcPct val="90000"/>
              </a:lnSpc>
              <a:spcBef>
                <a:spcPts val="1200"/>
              </a:spcBef>
              <a:buClr>
                <a:srgbClr val="0072C8"/>
              </a:buClr>
              <a:buSzPct val="110000"/>
            </a:pPr>
            <a:r>
              <a:rPr lang="en-US" sz="1600" b="1" spc="-50" dirty="0">
                <a:solidFill>
                  <a:schemeClr val="accent3"/>
                </a:solidFill>
              </a:rPr>
              <a:t>Expertise </a:t>
            </a:r>
          </a:p>
        </p:txBody>
      </p:sp>
      <p:sp>
        <p:nvSpPr>
          <p:cNvPr id="17" name="Rectangle 16"/>
          <p:cNvSpPr/>
          <p:nvPr/>
        </p:nvSpPr>
        <p:spPr>
          <a:xfrm>
            <a:off x="2738784" y="1655718"/>
            <a:ext cx="3609629" cy="1086397"/>
          </a:xfrm>
          <a:prstGeom prst="rect">
            <a:avLst/>
          </a:prstGeom>
        </p:spPr>
        <p:txBody>
          <a:bodyPr lIns="0" tIns="0" rIns="0" bIns="0" numCol="1">
            <a:noAutofit/>
          </a:bodyPr>
          <a:lstStyle/>
          <a:p>
            <a:pPr>
              <a:lnSpc>
                <a:spcPct val="150000"/>
              </a:lnSpc>
              <a:spcBef>
                <a:spcPts val="750"/>
              </a:spcBef>
              <a:buSzPct val="110000"/>
            </a:pPr>
            <a:r>
              <a:rPr lang="en-GB" sz="900" dirty="0">
                <a:latin typeface="Arial" panose="020B0604020202020204" pitchFamily="34" charset="0"/>
                <a:cs typeface="Arial" panose="020B0604020202020204" pitchFamily="34" charset="0"/>
              </a:rPr>
              <a:t>Over 20 years doing amazing and relevant work as systems engineer. </a:t>
            </a:r>
          </a:p>
          <a:p>
            <a:pPr>
              <a:lnSpc>
                <a:spcPct val="150000"/>
              </a:lnSpc>
              <a:spcBef>
                <a:spcPts val="750"/>
              </a:spcBef>
              <a:buSzPct val="110000"/>
            </a:pPr>
            <a:r>
              <a:rPr lang="en-GB" sz="900" dirty="0">
                <a:latin typeface="Arial" panose="020B0604020202020204" pitchFamily="34" charset="0"/>
                <a:cs typeface="Arial" panose="020B0604020202020204" pitchFamily="34" charset="0"/>
              </a:rPr>
              <a:t>We recommend keeping this section short, so that it reads quickly and succinctly.</a:t>
            </a:r>
          </a:p>
          <a:p>
            <a:pPr>
              <a:lnSpc>
                <a:spcPct val="150000"/>
              </a:lnSpc>
              <a:spcBef>
                <a:spcPts val="750"/>
              </a:spcBef>
              <a:buClr>
                <a:srgbClr val="CC0000"/>
              </a:buClr>
              <a:buSzPct val="110000"/>
            </a:pPr>
            <a:endParaRPr lang="en-GB" sz="900" dirty="0">
              <a:latin typeface="Arial" panose="020B0604020202020204" pitchFamily="34" charset="0"/>
              <a:cs typeface="Arial" panose="020B0604020202020204" pitchFamily="34" charset="0"/>
            </a:endParaRPr>
          </a:p>
        </p:txBody>
      </p:sp>
      <p:sp>
        <p:nvSpPr>
          <p:cNvPr id="18" name="Rectangle 17"/>
          <p:cNvSpPr/>
          <p:nvPr/>
        </p:nvSpPr>
        <p:spPr>
          <a:xfrm>
            <a:off x="2738784" y="1289478"/>
            <a:ext cx="2212144" cy="221599"/>
          </a:xfrm>
          <a:prstGeom prst="rect">
            <a:avLst/>
          </a:prstGeom>
        </p:spPr>
        <p:txBody>
          <a:bodyPr wrap="none" lIns="0" tIns="0" rIns="0" bIns="0">
            <a:spAutoFit/>
          </a:bodyPr>
          <a:lstStyle/>
          <a:p>
            <a:pPr>
              <a:lnSpc>
                <a:spcPct val="90000"/>
              </a:lnSpc>
              <a:spcBef>
                <a:spcPts val="1200"/>
              </a:spcBef>
              <a:buClr>
                <a:srgbClr val="0072C8"/>
              </a:buClr>
              <a:buSzPct val="110000"/>
            </a:pPr>
            <a:r>
              <a:rPr lang="en-US" sz="1600" b="1" spc="-50" dirty="0">
                <a:solidFill>
                  <a:schemeClr val="accent3"/>
                </a:solidFill>
              </a:rPr>
              <a:t>Professional experience</a:t>
            </a:r>
          </a:p>
        </p:txBody>
      </p:sp>
      <p:sp>
        <p:nvSpPr>
          <p:cNvPr id="2" name="Text Placeholder 1"/>
          <p:cNvSpPr>
            <a:spLocks noGrp="1"/>
          </p:cNvSpPr>
          <p:nvPr>
            <p:ph type="body" sz="quarter" idx="17"/>
          </p:nvPr>
        </p:nvSpPr>
        <p:spPr/>
        <p:txBody>
          <a:bodyPr/>
          <a:lstStyle/>
          <a:p>
            <a:endParaRPr lang="en-GB"/>
          </a:p>
        </p:txBody>
      </p:sp>
      <p:pic>
        <p:nvPicPr>
          <p:cNvPr id="7" name="Picture Placeholder 6" descr="A person holding a tablet&#10;&#10;Description automatically generated">
            <a:extLst>
              <a:ext uri="{FF2B5EF4-FFF2-40B4-BE49-F238E27FC236}">
                <a16:creationId xmlns:a16="http://schemas.microsoft.com/office/drawing/2014/main" id="{175D1CEE-DAF3-EE65-D715-2F15648B264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241"/>
          <a:stretch/>
        </p:blipFill>
        <p:spPr>
          <a:xfrm>
            <a:off x="457200" y="438150"/>
            <a:ext cx="1900238" cy="1866900"/>
          </a:xfrm>
        </p:spPr>
      </p:pic>
    </p:spTree>
    <p:extLst>
      <p:ext uri="{BB962C8B-B14F-4D97-AF65-F5344CB8AC3E}">
        <p14:creationId xmlns:p14="http://schemas.microsoft.com/office/powerpoint/2010/main" val="2051165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p:txBody>
          <a:bodyPr/>
          <a:lstStyle/>
          <a:p>
            <a:endParaRPr lang="en-GB"/>
          </a:p>
        </p:txBody>
      </p:sp>
      <p:sp>
        <p:nvSpPr>
          <p:cNvPr id="8" name="Text Placeholder 7"/>
          <p:cNvSpPr>
            <a:spLocks noGrp="1"/>
          </p:cNvSpPr>
          <p:nvPr>
            <p:ph type="body" sz="quarter" idx="11"/>
          </p:nvPr>
        </p:nvSpPr>
        <p:spPr/>
        <p:txBody>
          <a:bodyPr/>
          <a:lstStyle/>
          <a:p>
            <a:r>
              <a:rPr lang="en-US" dirty="0"/>
              <a:t>Let’s </a:t>
            </a:r>
            <a:br>
              <a:rPr lang="en-US" dirty="0"/>
            </a:br>
            <a:r>
              <a:rPr lang="en-US" dirty="0"/>
              <a:t>connect</a:t>
            </a:r>
          </a:p>
        </p:txBody>
      </p:sp>
      <p:grpSp>
        <p:nvGrpSpPr>
          <p:cNvPr id="4" name="Group 3"/>
          <p:cNvGrpSpPr/>
          <p:nvPr/>
        </p:nvGrpSpPr>
        <p:grpSpPr>
          <a:xfrm>
            <a:off x="4350643" y="275726"/>
            <a:ext cx="2412123" cy="1379605"/>
            <a:chOff x="5846068" y="1140951"/>
            <a:chExt cx="2412123" cy="1379605"/>
          </a:xfrm>
        </p:grpSpPr>
        <p:sp>
          <p:nvSpPr>
            <p:cNvPr id="23" name="Round Single Corner Rectangle 22"/>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29" name="Round Single Corner Rectangle 28"/>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2" name="Group 1">
            <a:extLst>
              <a:ext uri="{FF2B5EF4-FFF2-40B4-BE49-F238E27FC236}">
                <a16:creationId xmlns:a16="http://schemas.microsoft.com/office/drawing/2014/main" id="{6D3BE682-3D54-2041-5B46-4339D2801FF6}"/>
              </a:ext>
            </a:extLst>
          </p:cNvPr>
          <p:cNvGrpSpPr/>
          <p:nvPr/>
        </p:nvGrpSpPr>
        <p:grpSpPr>
          <a:xfrm>
            <a:off x="4350643" y="1756184"/>
            <a:ext cx="2412123" cy="1379605"/>
            <a:chOff x="5846068" y="1140951"/>
            <a:chExt cx="2412123" cy="1379605"/>
          </a:xfrm>
        </p:grpSpPr>
        <p:sp>
          <p:nvSpPr>
            <p:cNvPr id="9" name="Round Single Corner Rectangle 8">
              <a:extLst>
                <a:ext uri="{FF2B5EF4-FFF2-40B4-BE49-F238E27FC236}">
                  <a16:creationId xmlns:a16="http://schemas.microsoft.com/office/drawing/2014/main" id="{97B65674-4D0F-0CA7-42A0-7C7DC10C8543}"/>
                </a:ext>
              </a:extLst>
            </p:cNvPr>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10" name="Round Single Corner Rectangle 9">
              <a:extLst>
                <a:ext uri="{FF2B5EF4-FFF2-40B4-BE49-F238E27FC236}">
                  <a16:creationId xmlns:a16="http://schemas.microsoft.com/office/drawing/2014/main" id="{4621E263-AB0D-B1D7-9D29-91154C079F97}"/>
                </a:ext>
              </a:extLst>
            </p:cNvPr>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11" name="Group 10">
            <a:extLst>
              <a:ext uri="{FF2B5EF4-FFF2-40B4-BE49-F238E27FC236}">
                <a16:creationId xmlns:a16="http://schemas.microsoft.com/office/drawing/2014/main" id="{07C92009-A82F-AB8E-54F4-1C759EF7B65B}"/>
              </a:ext>
            </a:extLst>
          </p:cNvPr>
          <p:cNvGrpSpPr/>
          <p:nvPr/>
        </p:nvGrpSpPr>
        <p:grpSpPr>
          <a:xfrm>
            <a:off x="4350643" y="3358561"/>
            <a:ext cx="2412123" cy="1379605"/>
            <a:chOff x="5846068" y="1140951"/>
            <a:chExt cx="2412123" cy="1379605"/>
          </a:xfrm>
        </p:grpSpPr>
        <p:sp>
          <p:nvSpPr>
            <p:cNvPr id="12" name="Round Single Corner Rectangle 11">
              <a:extLst>
                <a:ext uri="{FF2B5EF4-FFF2-40B4-BE49-F238E27FC236}">
                  <a16:creationId xmlns:a16="http://schemas.microsoft.com/office/drawing/2014/main" id="{0549479C-6264-1D16-ACF7-DA799C2DF63C}"/>
                </a:ext>
              </a:extLst>
            </p:cNvPr>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13" name="Round Single Corner Rectangle 12">
              <a:extLst>
                <a:ext uri="{FF2B5EF4-FFF2-40B4-BE49-F238E27FC236}">
                  <a16:creationId xmlns:a16="http://schemas.microsoft.com/office/drawing/2014/main" id="{63A06850-ECBC-8B56-078A-5C7C3459119C}"/>
                </a:ext>
              </a:extLst>
            </p:cNvPr>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14" name="Group 13">
            <a:extLst>
              <a:ext uri="{FF2B5EF4-FFF2-40B4-BE49-F238E27FC236}">
                <a16:creationId xmlns:a16="http://schemas.microsoft.com/office/drawing/2014/main" id="{70A1312F-C2D9-7F74-F521-BBAABCD95148}"/>
              </a:ext>
            </a:extLst>
          </p:cNvPr>
          <p:cNvGrpSpPr/>
          <p:nvPr/>
        </p:nvGrpSpPr>
        <p:grpSpPr>
          <a:xfrm>
            <a:off x="6527786" y="275726"/>
            <a:ext cx="2412123" cy="1379605"/>
            <a:chOff x="5846068" y="1140951"/>
            <a:chExt cx="2412123" cy="1379605"/>
          </a:xfrm>
        </p:grpSpPr>
        <p:sp>
          <p:nvSpPr>
            <p:cNvPr id="15" name="Round Single Corner Rectangle 14">
              <a:extLst>
                <a:ext uri="{FF2B5EF4-FFF2-40B4-BE49-F238E27FC236}">
                  <a16:creationId xmlns:a16="http://schemas.microsoft.com/office/drawing/2014/main" id="{12778D25-390C-6D6A-5C42-1B3C54D6EFAC}"/>
                </a:ext>
              </a:extLst>
            </p:cNvPr>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16" name="Round Single Corner Rectangle 15">
              <a:extLst>
                <a:ext uri="{FF2B5EF4-FFF2-40B4-BE49-F238E27FC236}">
                  <a16:creationId xmlns:a16="http://schemas.microsoft.com/office/drawing/2014/main" id="{93BE4220-DE1F-70B2-AA59-61D3A6BE2CAF}"/>
                </a:ext>
              </a:extLst>
            </p:cNvPr>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17" name="Group 16">
            <a:extLst>
              <a:ext uri="{FF2B5EF4-FFF2-40B4-BE49-F238E27FC236}">
                <a16:creationId xmlns:a16="http://schemas.microsoft.com/office/drawing/2014/main" id="{893A0C05-9CDE-60A0-E440-C966F3F47480}"/>
              </a:ext>
            </a:extLst>
          </p:cNvPr>
          <p:cNvGrpSpPr/>
          <p:nvPr/>
        </p:nvGrpSpPr>
        <p:grpSpPr>
          <a:xfrm>
            <a:off x="6527786" y="1756184"/>
            <a:ext cx="2412123" cy="1379605"/>
            <a:chOff x="5846068" y="1140951"/>
            <a:chExt cx="2412123" cy="1379605"/>
          </a:xfrm>
        </p:grpSpPr>
        <p:sp>
          <p:nvSpPr>
            <p:cNvPr id="18" name="Round Single Corner Rectangle 17">
              <a:extLst>
                <a:ext uri="{FF2B5EF4-FFF2-40B4-BE49-F238E27FC236}">
                  <a16:creationId xmlns:a16="http://schemas.microsoft.com/office/drawing/2014/main" id="{7387C962-61B5-C82F-C2A5-D54BDBB95B44}"/>
                </a:ext>
              </a:extLst>
            </p:cNvPr>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19" name="Round Single Corner Rectangle 18">
              <a:extLst>
                <a:ext uri="{FF2B5EF4-FFF2-40B4-BE49-F238E27FC236}">
                  <a16:creationId xmlns:a16="http://schemas.microsoft.com/office/drawing/2014/main" id="{2B6BFC57-E13A-C8B2-9220-7FB8DD9B4C70}"/>
                </a:ext>
              </a:extLst>
            </p:cNvPr>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20" name="Group 19">
            <a:extLst>
              <a:ext uri="{FF2B5EF4-FFF2-40B4-BE49-F238E27FC236}">
                <a16:creationId xmlns:a16="http://schemas.microsoft.com/office/drawing/2014/main" id="{C75A8B8B-9838-F279-C390-87AEA9B84756}"/>
              </a:ext>
            </a:extLst>
          </p:cNvPr>
          <p:cNvGrpSpPr/>
          <p:nvPr/>
        </p:nvGrpSpPr>
        <p:grpSpPr>
          <a:xfrm>
            <a:off x="6527786" y="3358561"/>
            <a:ext cx="2412123" cy="1379605"/>
            <a:chOff x="5846068" y="1140951"/>
            <a:chExt cx="2412123" cy="1379605"/>
          </a:xfrm>
        </p:grpSpPr>
        <p:sp>
          <p:nvSpPr>
            <p:cNvPr id="21" name="Round Single Corner Rectangle 20">
              <a:extLst>
                <a:ext uri="{FF2B5EF4-FFF2-40B4-BE49-F238E27FC236}">
                  <a16:creationId xmlns:a16="http://schemas.microsoft.com/office/drawing/2014/main" id="{8B9A0E27-EC98-0FA8-52C1-EFC88498F232}"/>
                </a:ext>
              </a:extLst>
            </p:cNvPr>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24" name="Round Single Corner Rectangle 23">
              <a:extLst>
                <a:ext uri="{FF2B5EF4-FFF2-40B4-BE49-F238E27FC236}">
                  <a16:creationId xmlns:a16="http://schemas.microsoft.com/office/drawing/2014/main" id="{5E2FA7F9-81C2-8AF5-6C26-D15E40AD5862}"/>
                </a:ext>
              </a:extLst>
            </p:cNvPr>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spTree>
    <p:extLst>
      <p:ext uri="{BB962C8B-B14F-4D97-AF65-F5344CB8AC3E}">
        <p14:creationId xmlns:p14="http://schemas.microsoft.com/office/powerpoint/2010/main" val="1381869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a:t>Let’s </a:t>
            </a:r>
            <a:br>
              <a:rPr lang="en-US"/>
            </a:br>
            <a:r>
              <a:rPr lang="en-US"/>
              <a:t>connect</a:t>
            </a:r>
            <a:endParaRPr lang="en-US" dirty="0"/>
          </a:p>
        </p:txBody>
      </p:sp>
      <p:sp>
        <p:nvSpPr>
          <p:cNvPr id="6" name="Text Placeholder 5"/>
          <p:cNvSpPr>
            <a:spLocks noGrp="1"/>
          </p:cNvSpPr>
          <p:nvPr>
            <p:ph type="body" sz="quarter" idx="4294967295"/>
          </p:nvPr>
        </p:nvSpPr>
        <p:spPr>
          <a:xfrm>
            <a:off x="464494" y="1488137"/>
            <a:ext cx="2274660" cy="3062171"/>
          </a:xfrm>
        </p:spPr>
        <p:txBody>
          <a:bodyPr/>
          <a:lstStyle/>
          <a:p>
            <a:endParaRPr lang="en-GB" dirty="0">
              <a:solidFill>
                <a:schemeClr val="tx1"/>
              </a:solidFill>
            </a:endParaRPr>
          </a:p>
        </p:txBody>
      </p:sp>
      <p:grpSp>
        <p:nvGrpSpPr>
          <p:cNvPr id="4" name="Group 3"/>
          <p:cNvGrpSpPr/>
          <p:nvPr/>
        </p:nvGrpSpPr>
        <p:grpSpPr>
          <a:xfrm>
            <a:off x="4572000" y="441223"/>
            <a:ext cx="3761678" cy="1285192"/>
            <a:chOff x="5884168" y="1644790"/>
            <a:chExt cx="2412123" cy="1285192"/>
          </a:xfrm>
          <a:solidFill>
            <a:schemeClr val="bg1">
              <a:alpha val="61000"/>
            </a:schemeClr>
          </a:solidFill>
        </p:grpSpPr>
        <p:sp>
          <p:nvSpPr>
            <p:cNvPr id="16" name="Round Single Corner Rectangle 15"/>
            <p:cNvSpPr/>
            <p:nvPr/>
          </p:nvSpPr>
          <p:spPr>
            <a:xfrm>
              <a:off x="5884168" y="1644790"/>
              <a:ext cx="2412123" cy="1285192"/>
            </a:xfrm>
            <a:prstGeom prst="round1Rect">
              <a:avLst>
                <a:gd name="adj" fmla="val 0"/>
              </a:avLst>
            </a:prstGeom>
            <a:solidFill>
              <a:schemeClr val="bg1"/>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accent3"/>
                  </a:solidFill>
                  <a:cs typeface="Arial" panose="020B0604020202020204" pitchFamily="34" charset="0"/>
                </a:rPr>
                <a:t>Firstname</a:t>
              </a:r>
              <a:r>
                <a:rPr lang="en-US" sz="1200" b="1" dirty="0">
                  <a:solidFill>
                    <a:schemeClr val="accent3"/>
                  </a:solidFill>
                  <a:cs typeface="Arial" panose="020B0604020202020204" pitchFamily="34" charset="0"/>
                </a:rPr>
                <a:t> </a:t>
              </a:r>
              <a:r>
                <a:rPr lang="en-US" sz="1200" b="1" dirty="0" err="1">
                  <a:solidFill>
                    <a:schemeClr val="accent3"/>
                  </a:solidFill>
                  <a:cs typeface="Arial" panose="020B0604020202020204" pitchFamily="34" charset="0"/>
                </a:rPr>
                <a:t>Lastname</a:t>
              </a:r>
              <a:endParaRPr lang="en-US" sz="1200" b="1" dirty="0">
                <a:solidFill>
                  <a:schemeClr val="accent3"/>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20" name="Round Single Corner Rectangle 19"/>
            <p:cNvSpPr/>
            <p:nvPr/>
          </p:nvSpPr>
          <p:spPr>
            <a:xfrm>
              <a:off x="5884168" y="2421232"/>
              <a:ext cx="2412123" cy="508750"/>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13" name="Group 12"/>
          <p:cNvGrpSpPr/>
          <p:nvPr/>
        </p:nvGrpSpPr>
        <p:grpSpPr>
          <a:xfrm>
            <a:off x="4572000" y="1853169"/>
            <a:ext cx="3761678" cy="1285192"/>
            <a:chOff x="5884168" y="1644790"/>
            <a:chExt cx="2412123" cy="1285192"/>
          </a:xfrm>
        </p:grpSpPr>
        <p:sp>
          <p:nvSpPr>
            <p:cNvPr id="21" name="Round Single Corner Rectangle 20"/>
            <p:cNvSpPr/>
            <p:nvPr/>
          </p:nvSpPr>
          <p:spPr>
            <a:xfrm>
              <a:off x="5884168" y="1644790"/>
              <a:ext cx="2412123" cy="1285192"/>
            </a:xfrm>
            <a:prstGeom prst="round1Rect">
              <a:avLst>
                <a:gd name="adj" fmla="val 0"/>
              </a:avLst>
            </a:prstGeom>
            <a:solidFill>
              <a:schemeClr val="bg1"/>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accent3"/>
                  </a:solidFill>
                  <a:cs typeface="Arial" panose="020B0604020202020204" pitchFamily="34" charset="0"/>
                </a:rPr>
                <a:t>Firstname</a:t>
              </a:r>
              <a:r>
                <a:rPr lang="en-US" sz="1200" b="1" dirty="0">
                  <a:solidFill>
                    <a:schemeClr val="accent3"/>
                  </a:solidFill>
                  <a:cs typeface="Arial" panose="020B0604020202020204" pitchFamily="34" charset="0"/>
                </a:rPr>
                <a:t> </a:t>
              </a:r>
              <a:r>
                <a:rPr lang="en-US" sz="1200" b="1" dirty="0" err="1">
                  <a:solidFill>
                    <a:schemeClr val="accent3"/>
                  </a:solidFill>
                  <a:cs typeface="Arial" panose="020B0604020202020204" pitchFamily="34" charset="0"/>
                </a:rPr>
                <a:t>Lastname</a:t>
              </a:r>
              <a:endParaRPr lang="en-US" sz="1200" b="1" dirty="0">
                <a:solidFill>
                  <a:schemeClr val="accent3"/>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22" name="Round Single Corner Rectangle 21"/>
            <p:cNvSpPr/>
            <p:nvPr/>
          </p:nvSpPr>
          <p:spPr>
            <a:xfrm>
              <a:off x="5884168" y="2421232"/>
              <a:ext cx="2412123" cy="508750"/>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sp>
        <p:nvSpPr>
          <p:cNvPr id="24" name="Round Single Corner Rectangle 23"/>
          <p:cNvSpPr/>
          <p:nvPr/>
        </p:nvSpPr>
        <p:spPr>
          <a:xfrm>
            <a:off x="4572000" y="3265116"/>
            <a:ext cx="3761678" cy="1285192"/>
          </a:xfrm>
          <a:prstGeom prst="round1Rect">
            <a:avLst>
              <a:gd name="adj" fmla="val 0"/>
            </a:avLst>
          </a:prstGeom>
          <a:solidFill>
            <a:schemeClr val="bg1"/>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accent3"/>
                </a:solidFill>
                <a:cs typeface="Arial" panose="020B0604020202020204" pitchFamily="34" charset="0"/>
              </a:rPr>
              <a:t>Firstname</a:t>
            </a:r>
            <a:r>
              <a:rPr lang="en-US" sz="1200" b="1" dirty="0">
                <a:solidFill>
                  <a:schemeClr val="accent3"/>
                </a:solidFill>
                <a:cs typeface="Arial" panose="020B0604020202020204" pitchFamily="34" charset="0"/>
              </a:rPr>
              <a:t> </a:t>
            </a:r>
            <a:r>
              <a:rPr lang="en-US" sz="1200" b="1" dirty="0" err="1">
                <a:solidFill>
                  <a:schemeClr val="accent3"/>
                </a:solidFill>
                <a:cs typeface="Arial" panose="020B0604020202020204" pitchFamily="34" charset="0"/>
              </a:rPr>
              <a:t>Lastname</a:t>
            </a:r>
            <a:endParaRPr lang="en-US" sz="1200" b="1" dirty="0">
              <a:solidFill>
                <a:schemeClr val="accent3"/>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25" name="Round Single Corner Rectangle 24"/>
          <p:cNvSpPr/>
          <p:nvPr/>
        </p:nvSpPr>
        <p:spPr>
          <a:xfrm>
            <a:off x="4572000" y="4041558"/>
            <a:ext cx="4114800" cy="508750"/>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spTree>
    <p:extLst>
      <p:ext uri="{BB962C8B-B14F-4D97-AF65-F5344CB8AC3E}">
        <p14:creationId xmlns:p14="http://schemas.microsoft.com/office/powerpoint/2010/main" val="2223005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90514" y="763771"/>
            <a:ext cx="2133600" cy="286232"/>
          </a:xfrm>
          <a:prstGeom prst="rect">
            <a:avLst/>
          </a:prstGeom>
          <a:noFill/>
        </p:spPr>
        <p:txBody>
          <a:bodyPr wrap="square" rtlCol="0">
            <a:spAutoFit/>
          </a:bodyPr>
          <a:lstStyle/>
          <a:p>
            <a:pPr>
              <a:lnSpc>
                <a:spcPct val="90000"/>
              </a:lnSpc>
              <a:spcBef>
                <a:spcPts val="1200"/>
              </a:spcBef>
              <a:buClr>
                <a:srgbClr val="CC0000"/>
              </a:buClr>
              <a:buSzPct val="110000"/>
            </a:pPr>
            <a:r>
              <a:rPr lang="en-US" sz="1400" b="1" dirty="0">
                <a:solidFill>
                  <a:schemeClr val="accent1"/>
                </a:solidFill>
                <a:latin typeface="Arial" panose="020B0604020202020204" pitchFamily="34" charset="0"/>
                <a:cs typeface="Arial" panose="020B0604020202020204" pitchFamily="34" charset="0"/>
              </a:rPr>
              <a:t>Subhead</a:t>
            </a:r>
          </a:p>
        </p:txBody>
      </p:sp>
      <p:sp>
        <p:nvSpPr>
          <p:cNvPr id="21" name="TextBox 20"/>
          <p:cNvSpPr txBox="1"/>
          <p:nvPr/>
        </p:nvSpPr>
        <p:spPr>
          <a:xfrm>
            <a:off x="390513" y="1044753"/>
            <a:ext cx="2577353" cy="2945437"/>
          </a:xfrm>
          <a:prstGeom prst="rect">
            <a:avLst/>
          </a:prstGeom>
          <a:noFill/>
        </p:spPr>
        <p:txBody>
          <a:bodyPr wrap="square" rtlCol="0">
            <a:noAutofit/>
          </a:bodyPr>
          <a:lstStyle/>
          <a:p>
            <a:pPr algn="l"/>
            <a:r>
              <a:rPr lang="en-US" sz="1000" b="0" i="0" u="none" strike="noStrike" dirty="0">
                <a:solidFill>
                  <a:srgbClr val="000000"/>
                </a:solidFill>
                <a:effectLst/>
                <a:latin typeface="Arial" panose="020B0604020202020204" pitchFamily="34" charset="0"/>
                <a:cs typeface="Arial" panose="020B0604020202020204" pitchFamily="34" charset="0"/>
              </a:rPr>
              <a:t>Lorem ipsum dolor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consectetur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adipiscing</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elit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ex, vel semper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vel. Cras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cursus ante id </a:t>
            </a:r>
            <a:r>
              <a:rPr lang="en-US" sz="1000" b="0" i="0" u="none" strike="noStrike" dirty="0" err="1">
                <a:solidFill>
                  <a:srgbClr val="000000"/>
                </a:solidFill>
                <a:effectLst/>
                <a:latin typeface="Arial" panose="020B0604020202020204" pitchFamily="34" charset="0"/>
                <a:cs typeface="Arial" panose="020B0604020202020204" pitchFamily="34" charset="0"/>
              </a:rPr>
              <a:t>varius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Curabitur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velit</a:t>
            </a:r>
            <a:r>
              <a:rPr lang="en-US" sz="1000" b="0" i="0" u="none" strike="noStrike" dirty="0">
                <a:solidFill>
                  <a:srgbClr val="000000"/>
                </a:solidFill>
                <a:effectLst/>
                <a:latin typeface="Arial" panose="020B0604020202020204" pitchFamily="34" charset="0"/>
                <a:cs typeface="Arial" panose="020B0604020202020204" pitchFamily="34" charset="0"/>
              </a:rPr>
              <a:t> at </a:t>
            </a:r>
            <a:r>
              <a:rPr lang="en-US" sz="1000" b="0" i="0" u="none" strike="noStrike" dirty="0" err="1">
                <a:solidFill>
                  <a:srgbClr val="000000"/>
                </a:solidFill>
                <a:effectLst/>
                <a:latin typeface="Arial" panose="020B0604020202020204" pitchFamily="34" charset="0"/>
                <a:cs typeface="Arial" panose="020B0604020202020204" pitchFamily="34" charset="0"/>
              </a:rPr>
              <a:t>sodales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posuere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neque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felis</a:t>
            </a:r>
            <a:r>
              <a:rPr lang="en-US" sz="1000" b="0" i="0" u="none" strike="noStrike" dirty="0">
                <a:solidFill>
                  <a:srgbClr val="000000"/>
                </a:solidFill>
                <a:effectLst/>
                <a:latin typeface="Arial" panose="020B0604020202020204" pitchFamily="34" charset="0"/>
                <a:cs typeface="Arial" panose="020B0604020202020204" pitchFamily="34" charset="0"/>
              </a:rPr>
              <a:t> ante id magna.</a:t>
            </a:r>
          </a:p>
          <a:p>
            <a:pPr algn="l"/>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Ut </a:t>
            </a:r>
            <a:r>
              <a:rPr lang="en-US" sz="1000" b="0" i="0" u="none" strike="noStrike" dirty="0" err="1">
                <a:solidFill>
                  <a:srgbClr val="000000"/>
                </a:solidFill>
                <a:effectLst/>
                <a:latin typeface="Arial" panose="020B0604020202020204" pitchFamily="34" charset="0"/>
                <a:cs typeface="Arial" panose="020B0604020202020204" pitchFamily="34" charset="0"/>
              </a:rPr>
              <a:t>quis</a:t>
            </a:r>
            <a:r>
              <a:rPr lang="en-US" sz="1000" b="0" i="0" u="none" strike="noStrike" dirty="0">
                <a:solidFill>
                  <a:srgbClr val="000000"/>
                </a:solidFill>
                <a:effectLst/>
                <a:latin typeface="Arial" panose="020B0604020202020204" pitchFamily="34" charset="0"/>
                <a:cs typeface="Arial" panose="020B0604020202020204" pitchFamily="34" charset="0"/>
              </a:rPr>
              <a:t> magna </a:t>
            </a:r>
            <a:r>
              <a:rPr lang="en-US" sz="1000" b="0" i="0" u="none" strike="noStrike" dirty="0" err="1">
                <a:solidFill>
                  <a:srgbClr val="000000"/>
                </a:solidFill>
                <a:effectLst/>
                <a:latin typeface="Arial" panose="020B0604020202020204" pitchFamily="34" charset="0"/>
                <a:cs typeface="Arial" panose="020B0604020202020204" pitchFamily="34" charset="0"/>
              </a:rPr>
              <a:t>vehicula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rutrum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lectus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eu</a:t>
            </a:r>
            <a:r>
              <a:rPr lang="en-US" sz="1000" b="0" i="0" u="none" strike="noStrike" dirty="0">
                <a:solidFill>
                  <a:srgbClr val="000000"/>
                </a:solidFill>
                <a:effectLst/>
                <a:latin typeface="Arial" panose="020B0604020202020204" pitchFamily="34" charset="0"/>
                <a:cs typeface="Arial" panose="020B0604020202020204" pitchFamily="34" charset="0"/>
              </a:rPr>
              <a:t>, lacinia ipsum.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efficitur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dolor et tempus. Sed at </a:t>
            </a:r>
            <a:r>
              <a:rPr lang="en-US" sz="1000" b="0" i="0" u="none" strike="noStrike" dirty="0" err="1">
                <a:solidFill>
                  <a:srgbClr val="000000"/>
                </a:solidFill>
                <a:effectLst/>
                <a:latin typeface="Arial" panose="020B0604020202020204" pitchFamily="34" charset="0"/>
                <a:cs typeface="Arial" panose="020B0604020202020204" pitchFamily="34" charset="0"/>
              </a:rPr>
              <a:t>sem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dapibus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mattis</a:t>
            </a:r>
            <a:r>
              <a:rPr lang="en-US" sz="1000" b="0" i="0" u="none" strike="noStrike" dirty="0">
                <a:solidFill>
                  <a:srgbClr val="000000"/>
                </a:solidFill>
                <a:effectLst/>
                <a:latin typeface="Arial" panose="020B0604020202020204" pitchFamily="34" charset="0"/>
                <a:cs typeface="Arial" panose="020B0604020202020204" pitchFamily="34" charset="0"/>
              </a:rPr>
              <a:t> mi a,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et ex pharetra </a:t>
            </a:r>
            <a:r>
              <a:rPr lang="en-US" sz="1000" b="0" i="0" u="none" strike="noStrike" dirty="0" err="1">
                <a:solidFill>
                  <a:srgbClr val="000000"/>
                </a:solidFill>
                <a:effectLst/>
                <a:latin typeface="Arial" panose="020B0604020202020204" pitchFamily="34" charset="0"/>
                <a:cs typeface="Arial" panose="020B0604020202020204" pitchFamily="34" charset="0"/>
              </a:rPr>
              <a:t>porttitor</a:t>
            </a:r>
            <a:r>
              <a:rPr lang="en-US" sz="1000" b="0" i="0" u="none" strike="noStrike" dirty="0">
                <a:solidFill>
                  <a:srgbClr val="000000"/>
                </a:solidFill>
                <a:effectLst/>
                <a:latin typeface="Arial" panose="020B0604020202020204" pitchFamily="34" charset="0"/>
                <a:cs typeface="Arial" panose="020B0604020202020204" pitchFamily="34" charset="0"/>
              </a:rPr>
              <a:t>.</a:t>
            </a:r>
          </a:p>
          <a:p>
            <a:pPr algn="just"/>
            <a:endParaRPr lang="en-US" sz="1000" dirty="0">
              <a:solidFill>
                <a:srgbClr val="000000"/>
              </a:solidFill>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Morbi </a:t>
            </a:r>
            <a:r>
              <a:rPr lang="en-US" sz="1000" b="0" i="0" u="none" strike="noStrike" dirty="0" err="1">
                <a:solidFill>
                  <a:srgbClr val="000000"/>
                </a:solidFill>
                <a:effectLst/>
                <a:latin typeface="Arial" panose="020B0604020202020204" pitchFamily="34" charset="0"/>
                <a:cs typeface="Arial" panose="020B0604020202020204" pitchFamily="34" charset="0"/>
              </a:rPr>
              <a:t>rhoncus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augue</a:t>
            </a:r>
            <a:r>
              <a:rPr lang="en-US" sz="1000" b="0" i="0" u="none" strike="noStrike" dirty="0">
                <a:solidFill>
                  <a:srgbClr val="000000"/>
                </a:solidFill>
                <a:effectLst/>
                <a:latin typeface="Arial" panose="020B0604020202020204" pitchFamily="34" charset="0"/>
                <a:cs typeface="Arial" panose="020B0604020202020204" pitchFamily="34" charset="0"/>
              </a:rPr>
              <a:t>, sed </a:t>
            </a:r>
            <a:r>
              <a:rPr lang="en-US" sz="1000" b="0" i="0" u="none" strike="noStrike" dirty="0" err="1">
                <a:solidFill>
                  <a:srgbClr val="000000"/>
                </a:solidFill>
                <a:effectLst/>
                <a:latin typeface="Arial" panose="020B0604020202020204" pitchFamily="34" charset="0"/>
                <a:cs typeface="Arial" panose="020B0604020202020204" pitchFamily="34" charset="0"/>
              </a:rPr>
              <a:t>placerat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est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sagittis</a:t>
            </a:r>
            <a:r>
              <a:rPr lang="en-US" sz="1000" b="0" i="0" u="none" strike="noStrike" dirty="0">
                <a:solidFill>
                  <a:srgbClr val="000000"/>
                </a:solidFill>
                <a:effectLst/>
                <a:latin typeface="Arial" panose="020B0604020202020204" pitchFamily="34" charset="0"/>
                <a:cs typeface="Arial" panose="020B0604020202020204" pitchFamily="34" charset="0"/>
              </a:rPr>
              <a:t> et. Sed </a:t>
            </a:r>
            <a:r>
              <a:rPr lang="en-US" sz="1000" b="0" i="0" u="none" strike="noStrike" dirty="0" err="1">
                <a:solidFill>
                  <a:srgbClr val="000000"/>
                </a:solidFill>
                <a:effectLst/>
                <a:latin typeface="Arial" panose="020B0604020202020204" pitchFamily="34" charset="0"/>
                <a:cs typeface="Arial" panose="020B0604020202020204" pitchFamily="34" charset="0"/>
              </a:rPr>
              <a:t>tristique</a:t>
            </a:r>
            <a:r>
              <a:rPr lang="en-US" sz="1000" b="0" i="0" u="none" strike="noStrike" dirty="0">
                <a:solidFill>
                  <a:srgbClr val="000000"/>
                </a:solidFill>
                <a:effectLst/>
                <a:latin typeface="Arial" panose="020B0604020202020204" pitchFamily="34" charset="0"/>
                <a:cs typeface="Arial" panose="020B0604020202020204" pitchFamily="34" charset="0"/>
              </a:rPr>
              <a:t>, dolor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scelerisque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nisi,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mi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 </a:t>
            </a:r>
            <a:r>
              <a:rPr lang="en-US" sz="1000" b="0" i="0" u="none" strike="noStrike" dirty="0" err="1">
                <a:solidFill>
                  <a:srgbClr val="000000"/>
                </a:solidFill>
                <a:effectLst/>
                <a:latin typeface="Arial" panose="020B0604020202020204" pitchFamily="34" charset="0"/>
                <a:cs typeface="Arial" panose="020B0604020202020204" pitchFamily="34" charset="0"/>
              </a:rPr>
              <a:t>turpis</a:t>
            </a:r>
            <a:r>
              <a:rPr lang="en-US" sz="1000" b="0" i="0" u="none" strike="noStrike" dirty="0">
                <a:solidFill>
                  <a:srgbClr val="000000"/>
                </a:solidFill>
                <a:effectLst/>
                <a:latin typeface="Arial" panose="020B0604020202020204" pitchFamily="34" charset="0"/>
                <a:cs typeface="Arial" panose="020B0604020202020204" pitchFamily="34" charset="0"/>
              </a:rPr>
              <a:t>. </a:t>
            </a:r>
          </a:p>
        </p:txBody>
      </p:sp>
      <p:sp>
        <p:nvSpPr>
          <p:cNvPr id="22" name="TextBox 21"/>
          <p:cNvSpPr txBox="1"/>
          <p:nvPr/>
        </p:nvSpPr>
        <p:spPr>
          <a:xfrm>
            <a:off x="3280237" y="763771"/>
            <a:ext cx="2133600" cy="286232"/>
          </a:xfrm>
          <a:prstGeom prst="rect">
            <a:avLst/>
          </a:prstGeom>
          <a:noFill/>
        </p:spPr>
        <p:txBody>
          <a:bodyPr wrap="square" rtlCol="0">
            <a:spAutoFit/>
          </a:bodyPr>
          <a:lstStyle/>
          <a:p>
            <a:pPr>
              <a:lnSpc>
                <a:spcPct val="90000"/>
              </a:lnSpc>
              <a:spcBef>
                <a:spcPts val="1200"/>
              </a:spcBef>
              <a:buClr>
                <a:srgbClr val="CC0000"/>
              </a:buClr>
              <a:buSzPct val="110000"/>
            </a:pPr>
            <a:r>
              <a:rPr lang="en-US" sz="1400" b="1" dirty="0">
                <a:solidFill>
                  <a:schemeClr val="accent1"/>
                </a:solidFill>
                <a:latin typeface="Arial" panose="020B0604020202020204" pitchFamily="34" charset="0"/>
                <a:cs typeface="Arial" panose="020B0604020202020204" pitchFamily="34" charset="0"/>
              </a:rPr>
              <a:t>Subhead</a:t>
            </a:r>
          </a:p>
        </p:txBody>
      </p:sp>
      <p:sp>
        <p:nvSpPr>
          <p:cNvPr id="23" name="TextBox 22"/>
          <p:cNvSpPr txBox="1"/>
          <p:nvPr/>
        </p:nvSpPr>
        <p:spPr>
          <a:xfrm>
            <a:off x="3280236" y="1044754"/>
            <a:ext cx="2577353" cy="2922124"/>
          </a:xfrm>
          <a:prstGeom prst="rect">
            <a:avLst/>
          </a:prstGeom>
          <a:noFill/>
        </p:spPr>
        <p:txBody>
          <a:bodyPr wrap="square" rtlCol="0">
            <a:noAutofit/>
          </a:bodyPr>
          <a:lstStyle/>
          <a:p>
            <a:pPr algn="l"/>
            <a:r>
              <a:rPr lang="en-US" sz="1000" b="0" i="0" u="none" strike="noStrike" dirty="0">
                <a:solidFill>
                  <a:srgbClr val="000000"/>
                </a:solidFill>
                <a:effectLst/>
                <a:latin typeface="Arial" panose="020B0604020202020204" pitchFamily="34" charset="0"/>
                <a:cs typeface="Arial" panose="020B0604020202020204" pitchFamily="34" charset="0"/>
              </a:rPr>
              <a:t>Lorem ipsum dolor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consectetur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adipiscing</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elit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ex, vel semper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vel. Cras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cursus ante id </a:t>
            </a:r>
            <a:r>
              <a:rPr lang="en-US" sz="1000" b="0" i="0" u="none" strike="noStrike" dirty="0" err="1">
                <a:solidFill>
                  <a:srgbClr val="000000"/>
                </a:solidFill>
                <a:effectLst/>
                <a:latin typeface="Arial" panose="020B0604020202020204" pitchFamily="34" charset="0"/>
                <a:cs typeface="Arial" panose="020B0604020202020204" pitchFamily="34" charset="0"/>
              </a:rPr>
              <a:t>varius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Curabitur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velit</a:t>
            </a:r>
            <a:r>
              <a:rPr lang="en-US" sz="1000" b="0" i="0" u="none" strike="noStrike" dirty="0">
                <a:solidFill>
                  <a:srgbClr val="000000"/>
                </a:solidFill>
                <a:effectLst/>
                <a:latin typeface="Arial" panose="020B0604020202020204" pitchFamily="34" charset="0"/>
                <a:cs typeface="Arial" panose="020B0604020202020204" pitchFamily="34" charset="0"/>
              </a:rPr>
              <a:t> at </a:t>
            </a:r>
            <a:r>
              <a:rPr lang="en-US" sz="1000" b="0" i="0" u="none" strike="noStrike" dirty="0" err="1">
                <a:solidFill>
                  <a:srgbClr val="000000"/>
                </a:solidFill>
                <a:effectLst/>
                <a:latin typeface="Arial" panose="020B0604020202020204" pitchFamily="34" charset="0"/>
                <a:cs typeface="Arial" panose="020B0604020202020204" pitchFamily="34" charset="0"/>
              </a:rPr>
              <a:t>sodales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posuere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neque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felis</a:t>
            </a:r>
            <a:r>
              <a:rPr lang="en-US" sz="1000" b="0" i="0" u="none" strike="noStrike" dirty="0">
                <a:solidFill>
                  <a:srgbClr val="000000"/>
                </a:solidFill>
                <a:effectLst/>
                <a:latin typeface="Arial" panose="020B0604020202020204" pitchFamily="34" charset="0"/>
                <a:cs typeface="Arial" panose="020B0604020202020204" pitchFamily="34" charset="0"/>
              </a:rPr>
              <a:t> ante id magna.</a:t>
            </a:r>
          </a:p>
          <a:p>
            <a:pPr algn="l"/>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Ut </a:t>
            </a:r>
            <a:r>
              <a:rPr lang="en-US" sz="1000" b="0" i="0" u="none" strike="noStrike" dirty="0" err="1">
                <a:solidFill>
                  <a:srgbClr val="000000"/>
                </a:solidFill>
                <a:effectLst/>
                <a:latin typeface="Arial" panose="020B0604020202020204" pitchFamily="34" charset="0"/>
                <a:cs typeface="Arial" panose="020B0604020202020204" pitchFamily="34" charset="0"/>
              </a:rPr>
              <a:t>quis</a:t>
            </a:r>
            <a:r>
              <a:rPr lang="en-US" sz="1000" b="0" i="0" u="none" strike="noStrike" dirty="0">
                <a:solidFill>
                  <a:srgbClr val="000000"/>
                </a:solidFill>
                <a:effectLst/>
                <a:latin typeface="Arial" panose="020B0604020202020204" pitchFamily="34" charset="0"/>
                <a:cs typeface="Arial" panose="020B0604020202020204" pitchFamily="34" charset="0"/>
              </a:rPr>
              <a:t> magna </a:t>
            </a:r>
            <a:r>
              <a:rPr lang="en-US" sz="1000" b="0" i="0" u="none" strike="noStrike" dirty="0" err="1">
                <a:solidFill>
                  <a:srgbClr val="000000"/>
                </a:solidFill>
                <a:effectLst/>
                <a:latin typeface="Arial" panose="020B0604020202020204" pitchFamily="34" charset="0"/>
                <a:cs typeface="Arial" panose="020B0604020202020204" pitchFamily="34" charset="0"/>
              </a:rPr>
              <a:t>vehicula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rutrum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lectus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eu</a:t>
            </a:r>
            <a:r>
              <a:rPr lang="en-US" sz="1000" b="0" i="0" u="none" strike="noStrike" dirty="0">
                <a:solidFill>
                  <a:srgbClr val="000000"/>
                </a:solidFill>
                <a:effectLst/>
                <a:latin typeface="Arial" panose="020B0604020202020204" pitchFamily="34" charset="0"/>
                <a:cs typeface="Arial" panose="020B0604020202020204" pitchFamily="34" charset="0"/>
              </a:rPr>
              <a:t>, lacinia ipsum.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efficitur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dolor et tempus. Sed at </a:t>
            </a:r>
            <a:r>
              <a:rPr lang="en-US" sz="1000" b="0" i="0" u="none" strike="noStrike" dirty="0" err="1">
                <a:solidFill>
                  <a:srgbClr val="000000"/>
                </a:solidFill>
                <a:effectLst/>
                <a:latin typeface="Arial" panose="020B0604020202020204" pitchFamily="34" charset="0"/>
                <a:cs typeface="Arial" panose="020B0604020202020204" pitchFamily="34" charset="0"/>
              </a:rPr>
              <a:t>sem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dapibus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mattis</a:t>
            </a:r>
            <a:r>
              <a:rPr lang="en-US" sz="1000" b="0" i="0" u="none" strike="noStrike" dirty="0">
                <a:solidFill>
                  <a:srgbClr val="000000"/>
                </a:solidFill>
                <a:effectLst/>
                <a:latin typeface="Arial" panose="020B0604020202020204" pitchFamily="34" charset="0"/>
                <a:cs typeface="Arial" panose="020B0604020202020204" pitchFamily="34" charset="0"/>
              </a:rPr>
              <a:t> mi a,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et ex pharetra </a:t>
            </a:r>
            <a:r>
              <a:rPr lang="en-US" sz="1000" b="0" i="0" u="none" strike="noStrike" dirty="0" err="1">
                <a:solidFill>
                  <a:srgbClr val="000000"/>
                </a:solidFill>
                <a:effectLst/>
                <a:latin typeface="Arial" panose="020B0604020202020204" pitchFamily="34" charset="0"/>
                <a:cs typeface="Arial" panose="020B0604020202020204" pitchFamily="34" charset="0"/>
              </a:rPr>
              <a:t>porttitor</a:t>
            </a:r>
            <a:r>
              <a:rPr lang="en-US" sz="1000" b="0" i="0" u="none" strike="noStrike" dirty="0">
                <a:solidFill>
                  <a:srgbClr val="000000"/>
                </a:solidFill>
                <a:effectLst/>
                <a:latin typeface="Arial" panose="020B0604020202020204" pitchFamily="34" charset="0"/>
                <a:cs typeface="Arial" panose="020B0604020202020204" pitchFamily="34" charset="0"/>
              </a:rPr>
              <a:t>.</a:t>
            </a:r>
          </a:p>
          <a:p>
            <a:pPr algn="just"/>
            <a:endParaRPr lang="en-US" sz="1000" dirty="0">
              <a:solidFill>
                <a:srgbClr val="000000"/>
              </a:solidFill>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Morbi </a:t>
            </a:r>
            <a:r>
              <a:rPr lang="en-US" sz="1000" b="0" i="0" u="none" strike="noStrike" dirty="0" err="1">
                <a:solidFill>
                  <a:srgbClr val="000000"/>
                </a:solidFill>
                <a:effectLst/>
                <a:latin typeface="Arial" panose="020B0604020202020204" pitchFamily="34" charset="0"/>
                <a:cs typeface="Arial" panose="020B0604020202020204" pitchFamily="34" charset="0"/>
              </a:rPr>
              <a:t>rhoncus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augue</a:t>
            </a:r>
            <a:r>
              <a:rPr lang="en-US" sz="1000" b="0" i="0" u="none" strike="noStrike" dirty="0">
                <a:solidFill>
                  <a:srgbClr val="000000"/>
                </a:solidFill>
                <a:effectLst/>
                <a:latin typeface="Arial" panose="020B0604020202020204" pitchFamily="34" charset="0"/>
                <a:cs typeface="Arial" panose="020B0604020202020204" pitchFamily="34" charset="0"/>
              </a:rPr>
              <a:t>, sed </a:t>
            </a:r>
            <a:r>
              <a:rPr lang="en-US" sz="1000" b="0" i="0" u="none" strike="noStrike" dirty="0" err="1">
                <a:solidFill>
                  <a:srgbClr val="000000"/>
                </a:solidFill>
                <a:effectLst/>
                <a:latin typeface="Arial" panose="020B0604020202020204" pitchFamily="34" charset="0"/>
                <a:cs typeface="Arial" panose="020B0604020202020204" pitchFamily="34" charset="0"/>
              </a:rPr>
              <a:t>placerat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est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sagittis</a:t>
            </a:r>
            <a:r>
              <a:rPr lang="en-US" sz="1000" b="0" i="0" u="none" strike="noStrike" dirty="0">
                <a:solidFill>
                  <a:srgbClr val="000000"/>
                </a:solidFill>
                <a:effectLst/>
                <a:latin typeface="Arial" panose="020B0604020202020204" pitchFamily="34" charset="0"/>
                <a:cs typeface="Arial" panose="020B0604020202020204" pitchFamily="34" charset="0"/>
              </a:rPr>
              <a:t> et. Sed </a:t>
            </a:r>
            <a:r>
              <a:rPr lang="en-US" sz="1000" b="0" i="0" u="none" strike="noStrike" dirty="0" err="1">
                <a:solidFill>
                  <a:srgbClr val="000000"/>
                </a:solidFill>
                <a:effectLst/>
                <a:latin typeface="Arial" panose="020B0604020202020204" pitchFamily="34" charset="0"/>
                <a:cs typeface="Arial" panose="020B0604020202020204" pitchFamily="34" charset="0"/>
              </a:rPr>
              <a:t>tristique</a:t>
            </a:r>
            <a:r>
              <a:rPr lang="en-US" sz="1000" b="0" i="0" u="none" strike="noStrike" dirty="0">
                <a:solidFill>
                  <a:srgbClr val="000000"/>
                </a:solidFill>
                <a:effectLst/>
                <a:latin typeface="Arial" panose="020B0604020202020204" pitchFamily="34" charset="0"/>
                <a:cs typeface="Arial" panose="020B0604020202020204" pitchFamily="34" charset="0"/>
              </a:rPr>
              <a:t>, dolor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scelerisque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nisi,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mi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 </a:t>
            </a:r>
            <a:r>
              <a:rPr lang="en-US" sz="1000" b="0" i="0" u="none" strike="noStrike" dirty="0" err="1">
                <a:solidFill>
                  <a:srgbClr val="000000"/>
                </a:solidFill>
                <a:effectLst/>
                <a:latin typeface="Arial" panose="020B0604020202020204" pitchFamily="34" charset="0"/>
                <a:cs typeface="Arial" panose="020B0604020202020204" pitchFamily="34" charset="0"/>
              </a:rPr>
              <a:t>turpis</a:t>
            </a:r>
            <a:r>
              <a:rPr lang="en-US" sz="1000" b="0" i="0" u="none" strike="noStrike" dirty="0">
                <a:solidFill>
                  <a:srgbClr val="000000"/>
                </a:solidFill>
                <a:effectLst/>
                <a:latin typeface="Arial" panose="020B0604020202020204" pitchFamily="34" charset="0"/>
                <a:cs typeface="Arial" panose="020B0604020202020204" pitchFamily="34" charset="0"/>
              </a:rPr>
              <a:t>. </a:t>
            </a:r>
          </a:p>
        </p:txBody>
      </p:sp>
      <p:sp>
        <p:nvSpPr>
          <p:cNvPr id="24" name="TextBox 23"/>
          <p:cNvSpPr txBox="1"/>
          <p:nvPr/>
        </p:nvSpPr>
        <p:spPr>
          <a:xfrm>
            <a:off x="6169960" y="763771"/>
            <a:ext cx="2133600" cy="286232"/>
          </a:xfrm>
          <a:prstGeom prst="rect">
            <a:avLst/>
          </a:prstGeom>
          <a:noFill/>
        </p:spPr>
        <p:txBody>
          <a:bodyPr wrap="square" rtlCol="0">
            <a:spAutoFit/>
          </a:bodyPr>
          <a:lstStyle/>
          <a:p>
            <a:pPr>
              <a:lnSpc>
                <a:spcPct val="90000"/>
              </a:lnSpc>
              <a:spcBef>
                <a:spcPts val="1200"/>
              </a:spcBef>
              <a:buClr>
                <a:srgbClr val="CC0000"/>
              </a:buClr>
              <a:buSzPct val="110000"/>
            </a:pPr>
            <a:r>
              <a:rPr lang="en-US" sz="1400" b="1" dirty="0">
                <a:solidFill>
                  <a:schemeClr val="accent1"/>
                </a:solidFill>
                <a:latin typeface="Arial" panose="020B0604020202020204" pitchFamily="34" charset="0"/>
                <a:cs typeface="Arial" panose="020B0604020202020204" pitchFamily="34" charset="0"/>
              </a:rPr>
              <a:t>Subhead</a:t>
            </a:r>
          </a:p>
        </p:txBody>
      </p:sp>
      <p:sp>
        <p:nvSpPr>
          <p:cNvPr id="25" name="TextBox 24"/>
          <p:cNvSpPr txBox="1"/>
          <p:nvPr/>
        </p:nvSpPr>
        <p:spPr>
          <a:xfrm>
            <a:off x="6169959" y="1044754"/>
            <a:ext cx="2577353" cy="2945437"/>
          </a:xfrm>
          <a:prstGeom prst="rect">
            <a:avLst/>
          </a:prstGeom>
          <a:noFill/>
        </p:spPr>
        <p:txBody>
          <a:bodyPr wrap="square" rtlCol="0">
            <a:noAutofit/>
          </a:bodyPr>
          <a:lstStyle/>
          <a:p>
            <a:pPr algn="l"/>
            <a:r>
              <a:rPr lang="en-US" sz="1000" b="0" i="0" u="none" strike="noStrike" dirty="0">
                <a:solidFill>
                  <a:srgbClr val="000000"/>
                </a:solidFill>
                <a:effectLst/>
                <a:latin typeface="Arial" panose="020B0604020202020204" pitchFamily="34" charset="0"/>
                <a:cs typeface="Arial" panose="020B0604020202020204" pitchFamily="34" charset="0"/>
              </a:rPr>
              <a:t>Lorem ipsum dolor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consectetur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adipiscing</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elit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ex, vel semper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vel. Cras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cursus ante id </a:t>
            </a:r>
            <a:r>
              <a:rPr lang="en-US" sz="1000" b="0" i="0" u="none" strike="noStrike" dirty="0" err="1">
                <a:solidFill>
                  <a:srgbClr val="000000"/>
                </a:solidFill>
                <a:effectLst/>
                <a:latin typeface="Arial" panose="020B0604020202020204" pitchFamily="34" charset="0"/>
                <a:cs typeface="Arial" panose="020B0604020202020204" pitchFamily="34" charset="0"/>
              </a:rPr>
              <a:t>varius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Curabitur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velit</a:t>
            </a:r>
            <a:r>
              <a:rPr lang="en-US" sz="1000" b="0" i="0" u="none" strike="noStrike" dirty="0">
                <a:solidFill>
                  <a:srgbClr val="000000"/>
                </a:solidFill>
                <a:effectLst/>
                <a:latin typeface="Arial" panose="020B0604020202020204" pitchFamily="34" charset="0"/>
                <a:cs typeface="Arial" panose="020B0604020202020204" pitchFamily="34" charset="0"/>
              </a:rPr>
              <a:t> at </a:t>
            </a:r>
            <a:r>
              <a:rPr lang="en-US" sz="1000" b="0" i="0" u="none" strike="noStrike" dirty="0" err="1">
                <a:solidFill>
                  <a:srgbClr val="000000"/>
                </a:solidFill>
                <a:effectLst/>
                <a:latin typeface="Arial" panose="020B0604020202020204" pitchFamily="34" charset="0"/>
                <a:cs typeface="Arial" panose="020B0604020202020204" pitchFamily="34" charset="0"/>
              </a:rPr>
              <a:t>sodales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posuere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neque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felis</a:t>
            </a:r>
            <a:r>
              <a:rPr lang="en-US" sz="1000" b="0" i="0" u="none" strike="noStrike" dirty="0">
                <a:solidFill>
                  <a:srgbClr val="000000"/>
                </a:solidFill>
                <a:effectLst/>
                <a:latin typeface="Arial" panose="020B0604020202020204" pitchFamily="34" charset="0"/>
                <a:cs typeface="Arial" panose="020B0604020202020204" pitchFamily="34" charset="0"/>
              </a:rPr>
              <a:t> ante id magna.</a:t>
            </a:r>
          </a:p>
          <a:p>
            <a:pPr algn="l"/>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Ut </a:t>
            </a:r>
            <a:r>
              <a:rPr lang="en-US" sz="1000" b="0" i="0" u="none" strike="noStrike" dirty="0" err="1">
                <a:solidFill>
                  <a:srgbClr val="000000"/>
                </a:solidFill>
                <a:effectLst/>
                <a:latin typeface="Arial" panose="020B0604020202020204" pitchFamily="34" charset="0"/>
                <a:cs typeface="Arial" panose="020B0604020202020204" pitchFamily="34" charset="0"/>
              </a:rPr>
              <a:t>quis</a:t>
            </a:r>
            <a:r>
              <a:rPr lang="en-US" sz="1000" b="0" i="0" u="none" strike="noStrike" dirty="0">
                <a:solidFill>
                  <a:srgbClr val="000000"/>
                </a:solidFill>
                <a:effectLst/>
                <a:latin typeface="Arial" panose="020B0604020202020204" pitchFamily="34" charset="0"/>
                <a:cs typeface="Arial" panose="020B0604020202020204" pitchFamily="34" charset="0"/>
              </a:rPr>
              <a:t> magna </a:t>
            </a:r>
            <a:r>
              <a:rPr lang="en-US" sz="1000" b="0" i="0" u="none" strike="noStrike" dirty="0" err="1">
                <a:solidFill>
                  <a:srgbClr val="000000"/>
                </a:solidFill>
                <a:effectLst/>
                <a:latin typeface="Arial" panose="020B0604020202020204" pitchFamily="34" charset="0"/>
                <a:cs typeface="Arial" panose="020B0604020202020204" pitchFamily="34" charset="0"/>
              </a:rPr>
              <a:t>vehicula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rutrum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lectus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eu</a:t>
            </a:r>
            <a:r>
              <a:rPr lang="en-US" sz="1000" b="0" i="0" u="none" strike="noStrike" dirty="0">
                <a:solidFill>
                  <a:srgbClr val="000000"/>
                </a:solidFill>
                <a:effectLst/>
                <a:latin typeface="Arial" panose="020B0604020202020204" pitchFamily="34" charset="0"/>
                <a:cs typeface="Arial" panose="020B0604020202020204" pitchFamily="34" charset="0"/>
              </a:rPr>
              <a:t>, lacinia ipsum.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efficitur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dolor et tempus. Sed at </a:t>
            </a:r>
            <a:r>
              <a:rPr lang="en-US" sz="1000" b="0" i="0" u="none" strike="noStrike" dirty="0" err="1">
                <a:solidFill>
                  <a:srgbClr val="000000"/>
                </a:solidFill>
                <a:effectLst/>
                <a:latin typeface="Arial" panose="020B0604020202020204" pitchFamily="34" charset="0"/>
                <a:cs typeface="Arial" panose="020B0604020202020204" pitchFamily="34" charset="0"/>
              </a:rPr>
              <a:t>sem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dapibus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mattis</a:t>
            </a:r>
            <a:r>
              <a:rPr lang="en-US" sz="1000" b="0" i="0" u="none" strike="noStrike" dirty="0">
                <a:solidFill>
                  <a:srgbClr val="000000"/>
                </a:solidFill>
                <a:effectLst/>
                <a:latin typeface="Arial" panose="020B0604020202020204" pitchFamily="34" charset="0"/>
                <a:cs typeface="Arial" panose="020B0604020202020204" pitchFamily="34" charset="0"/>
              </a:rPr>
              <a:t> mi a,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et ex pharetra </a:t>
            </a:r>
            <a:r>
              <a:rPr lang="en-US" sz="1000" b="0" i="0" u="none" strike="noStrike" dirty="0" err="1">
                <a:solidFill>
                  <a:srgbClr val="000000"/>
                </a:solidFill>
                <a:effectLst/>
                <a:latin typeface="Arial" panose="020B0604020202020204" pitchFamily="34" charset="0"/>
                <a:cs typeface="Arial" panose="020B0604020202020204" pitchFamily="34" charset="0"/>
              </a:rPr>
              <a:t>porttitor</a:t>
            </a:r>
            <a:r>
              <a:rPr lang="en-US" sz="1000" b="0" i="0" u="none" strike="noStrike" dirty="0">
                <a:solidFill>
                  <a:srgbClr val="000000"/>
                </a:solidFill>
                <a:effectLst/>
                <a:latin typeface="Arial" panose="020B0604020202020204" pitchFamily="34" charset="0"/>
                <a:cs typeface="Arial" panose="020B0604020202020204" pitchFamily="34" charset="0"/>
              </a:rPr>
              <a:t>.</a:t>
            </a:r>
          </a:p>
          <a:p>
            <a:pPr algn="just"/>
            <a:endParaRPr lang="en-US" sz="1000" dirty="0">
              <a:solidFill>
                <a:srgbClr val="000000"/>
              </a:solidFill>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Morbi </a:t>
            </a:r>
            <a:r>
              <a:rPr lang="en-US" sz="1000" b="0" i="0" u="none" strike="noStrike" dirty="0" err="1">
                <a:solidFill>
                  <a:srgbClr val="000000"/>
                </a:solidFill>
                <a:effectLst/>
                <a:latin typeface="Arial" panose="020B0604020202020204" pitchFamily="34" charset="0"/>
                <a:cs typeface="Arial" panose="020B0604020202020204" pitchFamily="34" charset="0"/>
              </a:rPr>
              <a:t>rhoncus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augue</a:t>
            </a:r>
            <a:r>
              <a:rPr lang="en-US" sz="1000" b="0" i="0" u="none" strike="noStrike" dirty="0">
                <a:solidFill>
                  <a:srgbClr val="000000"/>
                </a:solidFill>
                <a:effectLst/>
                <a:latin typeface="Arial" panose="020B0604020202020204" pitchFamily="34" charset="0"/>
                <a:cs typeface="Arial" panose="020B0604020202020204" pitchFamily="34" charset="0"/>
              </a:rPr>
              <a:t>, sed </a:t>
            </a:r>
            <a:r>
              <a:rPr lang="en-US" sz="1000" b="0" i="0" u="none" strike="noStrike" dirty="0" err="1">
                <a:solidFill>
                  <a:srgbClr val="000000"/>
                </a:solidFill>
                <a:effectLst/>
                <a:latin typeface="Arial" panose="020B0604020202020204" pitchFamily="34" charset="0"/>
                <a:cs typeface="Arial" panose="020B0604020202020204" pitchFamily="34" charset="0"/>
              </a:rPr>
              <a:t>placerat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est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sagittis</a:t>
            </a:r>
            <a:r>
              <a:rPr lang="en-US" sz="1000" b="0" i="0" u="none" strike="noStrike" dirty="0">
                <a:solidFill>
                  <a:srgbClr val="000000"/>
                </a:solidFill>
                <a:effectLst/>
                <a:latin typeface="Arial" panose="020B0604020202020204" pitchFamily="34" charset="0"/>
                <a:cs typeface="Arial" panose="020B0604020202020204" pitchFamily="34" charset="0"/>
              </a:rPr>
              <a:t> et. Sed </a:t>
            </a:r>
            <a:r>
              <a:rPr lang="en-US" sz="1000" b="0" i="0" u="none" strike="noStrike" dirty="0" err="1">
                <a:solidFill>
                  <a:srgbClr val="000000"/>
                </a:solidFill>
                <a:effectLst/>
                <a:latin typeface="Arial" panose="020B0604020202020204" pitchFamily="34" charset="0"/>
                <a:cs typeface="Arial" panose="020B0604020202020204" pitchFamily="34" charset="0"/>
              </a:rPr>
              <a:t>tristique</a:t>
            </a:r>
            <a:r>
              <a:rPr lang="en-US" sz="1000" b="0" i="0" u="none" strike="noStrike" dirty="0">
                <a:solidFill>
                  <a:srgbClr val="000000"/>
                </a:solidFill>
                <a:effectLst/>
                <a:latin typeface="Arial" panose="020B0604020202020204" pitchFamily="34" charset="0"/>
                <a:cs typeface="Arial" panose="020B0604020202020204" pitchFamily="34" charset="0"/>
              </a:rPr>
              <a:t>, dolor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scelerisque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nisi,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mi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 </a:t>
            </a:r>
            <a:r>
              <a:rPr lang="en-US" sz="1000" b="0" i="0" u="none" strike="noStrike" dirty="0" err="1">
                <a:solidFill>
                  <a:srgbClr val="000000"/>
                </a:solidFill>
                <a:effectLst/>
                <a:latin typeface="Arial" panose="020B0604020202020204" pitchFamily="34" charset="0"/>
                <a:cs typeface="Arial" panose="020B0604020202020204" pitchFamily="34" charset="0"/>
              </a:rPr>
              <a:t>turpis</a:t>
            </a:r>
            <a:r>
              <a:rPr lang="en-US" sz="1000" b="0" i="0" u="none" strike="noStrike" dirty="0">
                <a:solidFill>
                  <a:srgbClr val="000000"/>
                </a:solidFill>
                <a:effectLst/>
                <a:latin typeface="Arial" panose="020B0604020202020204" pitchFamily="34" charset="0"/>
                <a:cs typeface="Arial" panose="020B0604020202020204" pitchFamily="34" charset="0"/>
              </a:rPr>
              <a:t>. </a:t>
            </a:r>
          </a:p>
        </p:txBody>
      </p:sp>
      <p:sp>
        <p:nvSpPr>
          <p:cNvPr id="29" name="Rectangle 28"/>
          <p:cNvSpPr/>
          <p:nvPr/>
        </p:nvSpPr>
        <p:spPr>
          <a:xfrm>
            <a:off x="457200" y="542316"/>
            <a:ext cx="8229600" cy="80963"/>
          </a:xfrm>
          <a:prstGeom prst="rect">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a:solidFill>
                <a:schemeClr val="bg1"/>
              </a:solidFill>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19399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86E7A7-E65F-085B-645B-98C5EB014E8D}"/>
              </a:ext>
            </a:extLst>
          </p:cNvPr>
          <p:cNvSpPr>
            <a:spLocks noGrp="1"/>
          </p:cNvSpPr>
          <p:nvPr>
            <p:ph type="body" sz="quarter" idx="17"/>
          </p:nvPr>
        </p:nvSpPr>
        <p:spPr/>
        <p:txBody>
          <a:bodyPr/>
          <a:lstStyle/>
          <a:p>
            <a:endParaRPr lang="en-FR"/>
          </a:p>
        </p:txBody>
      </p:sp>
      <p:sp>
        <p:nvSpPr>
          <p:cNvPr id="3" name="TextBox 2">
            <a:extLst>
              <a:ext uri="{FF2B5EF4-FFF2-40B4-BE49-F238E27FC236}">
                <a16:creationId xmlns:a16="http://schemas.microsoft.com/office/drawing/2014/main" id="{562256DE-F0AE-1141-4858-222B1AD50956}"/>
              </a:ext>
            </a:extLst>
          </p:cNvPr>
          <p:cNvSpPr txBox="1"/>
          <p:nvPr/>
        </p:nvSpPr>
        <p:spPr>
          <a:xfrm>
            <a:off x="583096" y="13252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EC3D79F-ACED-432C-9D58-B6A74E042C79}"/>
              </a:ext>
            </a:extLst>
          </p:cNvPr>
          <p:cNvSpPr txBox="1"/>
          <p:nvPr/>
        </p:nvSpPr>
        <p:spPr>
          <a:xfrm>
            <a:off x="7407965" y="2729948"/>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4" name="AutoShape 2">
            <a:extLst>
              <a:ext uri="{FF2B5EF4-FFF2-40B4-BE49-F238E27FC236}">
                <a16:creationId xmlns:a16="http://schemas.microsoft.com/office/drawing/2014/main" id="{F079B8D6-C12B-556A-1A97-51B391F3EF2C}"/>
              </a:ext>
            </a:extLst>
          </p:cNvPr>
          <p:cNvSpPr>
            <a:spLocks noChangeAspect="1" noChangeArrowheads="1"/>
          </p:cNvSpPr>
          <p:nvPr/>
        </p:nvSpPr>
        <p:spPr bwMode="auto">
          <a:xfrm>
            <a:off x="99848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53089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916" y="754040"/>
            <a:ext cx="4401205" cy="889000"/>
          </a:xfrm>
        </p:spPr>
        <p:txBody>
          <a:bodyPr/>
          <a:lstStyle/>
          <a:p>
            <a:r>
              <a:rPr lang="en-US" spc="0" dirty="0">
                <a:solidFill>
                  <a:schemeClr val="accent1"/>
                </a:solidFill>
              </a:rPr>
              <a:t>Here’s another </a:t>
            </a:r>
            <a:br>
              <a:rPr lang="en-US" spc="0" dirty="0">
                <a:solidFill>
                  <a:schemeClr val="accent1"/>
                </a:solidFill>
              </a:rPr>
            </a:br>
            <a:r>
              <a:rPr lang="en-US" spc="0" dirty="0">
                <a:solidFill>
                  <a:schemeClr val="accent1"/>
                </a:solidFill>
              </a:rPr>
              <a:t>section divider</a:t>
            </a:r>
          </a:p>
        </p:txBody>
      </p:sp>
      <p:sp>
        <p:nvSpPr>
          <p:cNvPr id="3" name="Text Placeholder 2"/>
          <p:cNvSpPr>
            <a:spLocks noGrp="1"/>
          </p:cNvSpPr>
          <p:nvPr>
            <p:ph type="body" sz="quarter" idx="16"/>
          </p:nvPr>
        </p:nvSpPr>
        <p:spPr>
          <a:xfrm>
            <a:off x="461010" y="1736534"/>
            <a:ext cx="2516233" cy="671512"/>
          </a:xfrm>
        </p:spPr>
        <p:txBody>
          <a:bodyPr/>
          <a:lstStyle/>
          <a:p>
            <a:r>
              <a:rPr lang="en-US" dirty="0">
                <a:solidFill>
                  <a:schemeClr val="tx1"/>
                </a:solidFill>
              </a:rPr>
              <a:t>You can also use this for a title slide. </a:t>
            </a:r>
          </a:p>
        </p:txBody>
      </p:sp>
      <p:sp>
        <p:nvSpPr>
          <p:cNvPr id="5" name="Rectangle 4">
            <a:hlinkClick r:id="rId3"/>
          </p:cNvPr>
          <p:cNvSpPr/>
          <p:nvPr/>
        </p:nvSpPr>
        <p:spPr>
          <a:xfrm>
            <a:off x="3950473" y="2915728"/>
            <a:ext cx="908649"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2" name="Text Placeholder 1"/>
          <p:cNvSpPr>
            <a:spLocks noGrp="1"/>
          </p:cNvSpPr>
          <p:nvPr>
            <p:ph type="body" sz="quarter" idx="17"/>
          </p:nvPr>
        </p:nvSpPr>
        <p:spPr/>
        <p:txBody>
          <a:bodyPr/>
          <a:lstStyle/>
          <a:p>
            <a:endParaRPr lang="en-GB" dirty="0"/>
          </a:p>
        </p:txBody>
      </p:sp>
      <p:sp>
        <p:nvSpPr>
          <p:cNvPr id="4" name="TextBox 3">
            <a:extLst>
              <a:ext uri="{FF2B5EF4-FFF2-40B4-BE49-F238E27FC236}">
                <a16:creationId xmlns:a16="http://schemas.microsoft.com/office/drawing/2014/main" id="{B855F3C5-2E83-3E49-A5AA-9F30B51285FA}"/>
              </a:ext>
            </a:extLst>
          </p:cNvPr>
          <p:cNvSpPr txBox="1"/>
          <p:nvPr/>
        </p:nvSpPr>
        <p:spPr>
          <a:xfrm>
            <a:off x="7499758" y="1132514"/>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F87EC16-B1D7-804A-A87B-C1EE011FE95B}"/>
              </a:ext>
            </a:extLst>
          </p:cNvPr>
          <p:cNvSpPr txBox="1"/>
          <p:nvPr/>
        </p:nvSpPr>
        <p:spPr>
          <a:xfrm>
            <a:off x="8590327" y="570451"/>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F619153-C1E5-F2EE-5AE2-82763E2933E5}"/>
              </a:ext>
            </a:extLst>
          </p:cNvPr>
          <p:cNvSpPr txBox="1"/>
          <p:nvPr/>
        </p:nvSpPr>
        <p:spPr>
          <a:xfrm>
            <a:off x="8817429" y="182880"/>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68FDD2-1F67-3D60-8BCD-69D45F521C25}"/>
              </a:ext>
            </a:extLst>
          </p:cNvPr>
          <p:cNvSpPr txBox="1"/>
          <p:nvPr/>
        </p:nvSpPr>
        <p:spPr>
          <a:xfrm>
            <a:off x="8765177" y="339634"/>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26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FE10A6DC-D047-D51C-F87F-DB1764DA9040}"/>
              </a:ext>
            </a:extLst>
          </p:cNvPr>
          <p:cNvSpPr>
            <a:spLocks noGrp="1"/>
          </p:cNvSpPr>
          <p:nvPr>
            <p:ph type="body" sz="quarter" idx="17"/>
          </p:nvPr>
        </p:nvSpPr>
        <p:spPr>
          <a:xfrm>
            <a:off x="466725" y="4447235"/>
            <a:ext cx="1823085" cy="180634"/>
          </a:xfrm>
        </p:spPr>
        <p:txBody>
          <a:bodyPr/>
          <a:lstStyle/>
          <a:p>
            <a:endParaRPr lang="en-GB"/>
          </a:p>
        </p:txBody>
      </p:sp>
      <p:sp>
        <p:nvSpPr>
          <p:cNvPr id="2" name="TextBox 1">
            <a:extLst>
              <a:ext uri="{FF2B5EF4-FFF2-40B4-BE49-F238E27FC236}">
                <a16:creationId xmlns:a16="http://schemas.microsoft.com/office/drawing/2014/main" id="{4A38229E-DCE7-4BDF-1A73-EF8AABA1461B}"/>
              </a:ext>
            </a:extLst>
          </p:cNvPr>
          <p:cNvSpPr txBox="1"/>
          <p:nvPr/>
        </p:nvSpPr>
        <p:spPr>
          <a:xfrm>
            <a:off x="8739266" y="25483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93E4BCB2-4462-70DA-563E-5CFC3596AE93}"/>
              </a:ext>
            </a:extLst>
          </p:cNvPr>
          <p:cNvSpPr>
            <a:spLocks noGrp="1"/>
          </p:cNvSpPr>
          <p:nvPr>
            <p:ph type="title"/>
          </p:nvPr>
        </p:nvSpPr>
        <p:spPr>
          <a:xfrm>
            <a:off x="457917" y="750680"/>
            <a:ext cx="3656884" cy="889000"/>
          </a:xfrm>
        </p:spPr>
        <p:txBody>
          <a:bodyPr/>
          <a:lstStyle/>
          <a:p>
            <a:r>
              <a:rPr lang="en-GB" dirty="0"/>
              <a:t>Here’s another </a:t>
            </a:r>
            <a:br>
              <a:rPr lang="en-GB" dirty="0"/>
            </a:br>
            <a:r>
              <a:rPr lang="en-GB" dirty="0"/>
              <a:t>section divider</a:t>
            </a:r>
            <a:endParaRPr lang="en-FR" dirty="0"/>
          </a:p>
        </p:txBody>
      </p:sp>
      <p:sp>
        <p:nvSpPr>
          <p:cNvPr id="16" name="Text Placeholder 2">
            <a:extLst>
              <a:ext uri="{FF2B5EF4-FFF2-40B4-BE49-F238E27FC236}">
                <a16:creationId xmlns:a16="http://schemas.microsoft.com/office/drawing/2014/main" id="{5F7A0548-058C-59ED-D953-22D8CEF3CAF4}"/>
              </a:ext>
            </a:extLst>
          </p:cNvPr>
          <p:cNvSpPr txBox="1">
            <a:spLocks/>
          </p:cNvSpPr>
          <p:nvPr/>
        </p:nvSpPr>
        <p:spPr>
          <a:xfrm>
            <a:off x="457917" y="1784664"/>
            <a:ext cx="2516233" cy="671512"/>
          </a:xfrm>
          <a:prstGeom prst="rect">
            <a:avLst/>
          </a:prstGeom>
        </p:spPr>
        <p:txBody>
          <a:bodyPr vert="horz" wrap="square" lIns="0" tIns="45720" rIns="0" bIns="45720" rtlCol="0" anchor="t">
            <a:noAutofit/>
          </a:bodyPr>
          <a:lstStyle>
            <a:lvl1pPr marL="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tx1"/>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You can also use this for a title slide. </a:t>
            </a:r>
          </a:p>
        </p:txBody>
      </p:sp>
    </p:spTree>
    <p:extLst>
      <p:ext uri="{BB962C8B-B14F-4D97-AF65-F5344CB8AC3E}">
        <p14:creationId xmlns:p14="http://schemas.microsoft.com/office/powerpoint/2010/main" val="214716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F0E3-FB97-B2DF-2726-05D35A3FCF22}"/>
              </a:ext>
            </a:extLst>
          </p:cNvPr>
          <p:cNvSpPr>
            <a:spLocks noGrp="1"/>
          </p:cNvSpPr>
          <p:nvPr>
            <p:ph type="title"/>
          </p:nvPr>
        </p:nvSpPr>
        <p:spPr>
          <a:xfrm>
            <a:off x="457200" y="438150"/>
            <a:ext cx="3703210" cy="2413299"/>
          </a:xfrm>
        </p:spPr>
        <p:txBody>
          <a:bodyPr/>
          <a:lstStyle/>
          <a:p>
            <a:r>
              <a:rPr lang="en-FR" dirty="0"/>
              <a:t>Insert your title.</a:t>
            </a:r>
          </a:p>
        </p:txBody>
      </p:sp>
      <p:sp>
        <p:nvSpPr>
          <p:cNvPr id="3" name="Text Placeholder 2">
            <a:extLst>
              <a:ext uri="{FF2B5EF4-FFF2-40B4-BE49-F238E27FC236}">
                <a16:creationId xmlns:a16="http://schemas.microsoft.com/office/drawing/2014/main" id="{82180E6A-2035-E678-1DE4-A18FBC4C53B6}"/>
              </a:ext>
            </a:extLst>
          </p:cNvPr>
          <p:cNvSpPr>
            <a:spLocks noGrp="1"/>
          </p:cNvSpPr>
          <p:nvPr>
            <p:ph type="body" sz="quarter" idx="15"/>
          </p:nvPr>
        </p:nvSpPr>
        <p:spPr/>
        <p:txBody>
          <a:bodyPr/>
          <a:lstStyle/>
          <a:p>
            <a:r>
              <a:rPr lang="en-FR" sz="1200" dirty="0"/>
              <a:t>Insert subtitle</a:t>
            </a:r>
          </a:p>
        </p:txBody>
      </p:sp>
      <p:sp>
        <p:nvSpPr>
          <p:cNvPr id="4" name="Text Placeholder 3">
            <a:extLst>
              <a:ext uri="{FF2B5EF4-FFF2-40B4-BE49-F238E27FC236}">
                <a16:creationId xmlns:a16="http://schemas.microsoft.com/office/drawing/2014/main" id="{3EED8ABC-E651-421D-42D6-CA6A6631B0C6}"/>
              </a:ext>
            </a:extLst>
          </p:cNvPr>
          <p:cNvSpPr>
            <a:spLocks noGrp="1"/>
          </p:cNvSpPr>
          <p:nvPr>
            <p:ph type="body" sz="quarter" idx="16"/>
          </p:nvPr>
        </p:nvSpPr>
        <p:spPr/>
        <p:txBody>
          <a:bodyPr/>
          <a:lstStyle/>
          <a:p>
            <a:endParaRPr lang="en-FR"/>
          </a:p>
        </p:txBody>
      </p:sp>
      <p:sp>
        <p:nvSpPr>
          <p:cNvPr id="5" name="Text Placeholder 4">
            <a:extLst>
              <a:ext uri="{FF2B5EF4-FFF2-40B4-BE49-F238E27FC236}">
                <a16:creationId xmlns:a16="http://schemas.microsoft.com/office/drawing/2014/main" id="{4D9CC30A-DA5C-11F3-8C4B-85AD6AF1E61C}"/>
              </a:ext>
            </a:extLst>
          </p:cNvPr>
          <p:cNvSpPr>
            <a:spLocks noGrp="1"/>
          </p:cNvSpPr>
          <p:nvPr>
            <p:ph type="body" sz="quarter" idx="17"/>
          </p:nvPr>
        </p:nvSpPr>
        <p:spPr/>
        <p:txBody>
          <a:bodyPr/>
          <a:lstStyle/>
          <a:p>
            <a:r>
              <a:rPr lang="en-FR" dirty="0"/>
              <a:t>Insert text here.</a:t>
            </a:r>
          </a:p>
        </p:txBody>
      </p:sp>
      <p:sp>
        <p:nvSpPr>
          <p:cNvPr id="6" name="TextBox 5">
            <a:extLst>
              <a:ext uri="{FF2B5EF4-FFF2-40B4-BE49-F238E27FC236}">
                <a16:creationId xmlns:a16="http://schemas.microsoft.com/office/drawing/2014/main" id="{63441EC9-CF1F-8CD6-A685-227ED282F32D}"/>
              </a:ext>
            </a:extLst>
          </p:cNvPr>
          <p:cNvSpPr txBox="1"/>
          <p:nvPr/>
        </p:nvSpPr>
        <p:spPr>
          <a:xfrm>
            <a:off x="8454887" y="4611757"/>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66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EB5A86-D3BF-D20F-C9E7-E0BD532D6E4F}"/>
              </a:ext>
            </a:extLst>
          </p:cNvPr>
          <p:cNvSpPr>
            <a:spLocks noGrp="1"/>
          </p:cNvSpPr>
          <p:nvPr>
            <p:ph type="body" sz="quarter" idx="16"/>
          </p:nvPr>
        </p:nvSpPr>
        <p:spPr/>
        <p:txBody>
          <a:bodyPr/>
          <a:lstStyle/>
          <a:p>
            <a:endParaRPr lang="en-FR"/>
          </a:p>
        </p:txBody>
      </p:sp>
      <p:sp>
        <p:nvSpPr>
          <p:cNvPr id="8" name="Title 1">
            <a:extLst>
              <a:ext uri="{FF2B5EF4-FFF2-40B4-BE49-F238E27FC236}">
                <a16:creationId xmlns:a16="http://schemas.microsoft.com/office/drawing/2014/main" id="{D9976265-7EDF-C930-016E-516B20492F94}"/>
              </a:ext>
            </a:extLst>
          </p:cNvPr>
          <p:cNvSpPr>
            <a:spLocks noGrp="1"/>
          </p:cNvSpPr>
          <p:nvPr>
            <p:ph type="title"/>
          </p:nvPr>
        </p:nvSpPr>
        <p:spPr>
          <a:xfrm>
            <a:off x="457200" y="438150"/>
            <a:ext cx="3858768" cy="2413299"/>
          </a:xfrm>
        </p:spPr>
        <p:txBody>
          <a:bodyPr/>
          <a:lstStyle/>
          <a:p>
            <a:r>
              <a:rPr lang="en-FR" dirty="0"/>
              <a:t>Here’s another color.</a:t>
            </a:r>
          </a:p>
        </p:txBody>
      </p:sp>
      <p:sp>
        <p:nvSpPr>
          <p:cNvPr id="9" name="Text Placeholder 2">
            <a:extLst>
              <a:ext uri="{FF2B5EF4-FFF2-40B4-BE49-F238E27FC236}">
                <a16:creationId xmlns:a16="http://schemas.microsoft.com/office/drawing/2014/main" id="{41CD0A5A-4071-93CB-1595-AACEF929638C}"/>
              </a:ext>
            </a:extLst>
          </p:cNvPr>
          <p:cNvSpPr>
            <a:spLocks noGrp="1"/>
          </p:cNvSpPr>
          <p:nvPr>
            <p:ph type="body" sz="quarter" idx="4294967295"/>
          </p:nvPr>
        </p:nvSpPr>
        <p:spPr>
          <a:xfrm>
            <a:off x="457200" y="2963121"/>
            <a:ext cx="4114800" cy="1132629"/>
          </a:xfrm>
        </p:spPr>
        <p:txBody>
          <a:bodyPr/>
          <a:lstStyle/>
          <a:p>
            <a:pPr marL="0" indent="0">
              <a:buClr>
                <a:schemeClr val="tx1"/>
              </a:buClr>
              <a:buNone/>
            </a:pPr>
            <a:r>
              <a:rPr lang="en-FR" dirty="0">
                <a:solidFill>
                  <a:schemeClr val="tx1"/>
                </a:solidFill>
              </a:rPr>
              <a:t>Insert subtitle.</a:t>
            </a:r>
          </a:p>
        </p:txBody>
      </p:sp>
      <p:sp>
        <p:nvSpPr>
          <p:cNvPr id="10" name="Text Placeholder 4">
            <a:extLst>
              <a:ext uri="{FF2B5EF4-FFF2-40B4-BE49-F238E27FC236}">
                <a16:creationId xmlns:a16="http://schemas.microsoft.com/office/drawing/2014/main" id="{B8D43583-EF37-0DAE-1DCB-FB4A83061CA4}"/>
              </a:ext>
            </a:extLst>
          </p:cNvPr>
          <p:cNvSpPr>
            <a:spLocks noGrp="1"/>
          </p:cNvSpPr>
          <p:nvPr>
            <p:ph type="body" sz="quarter" idx="17"/>
          </p:nvPr>
        </p:nvSpPr>
        <p:spPr>
          <a:xfrm>
            <a:off x="5050825" y="1339599"/>
            <a:ext cx="3703210" cy="123441"/>
          </a:xfrm>
        </p:spPr>
        <p:txBody>
          <a:bodyPr/>
          <a:lstStyle/>
          <a:p>
            <a:r>
              <a:rPr lang="en-FR" dirty="0"/>
              <a:t>Insert text here.</a:t>
            </a:r>
          </a:p>
        </p:txBody>
      </p:sp>
    </p:spTree>
    <p:extLst>
      <p:ext uri="{BB962C8B-B14F-4D97-AF65-F5344CB8AC3E}">
        <p14:creationId xmlns:p14="http://schemas.microsoft.com/office/powerpoint/2010/main" val="176139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9CBA-62C8-3D56-57B5-717CE7750EB3}"/>
              </a:ext>
            </a:extLst>
          </p:cNvPr>
          <p:cNvSpPr>
            <a:spLocks noGrp="1"/>
          </p:cNvSpPr>
          <p:nvPr>
            <p:ph type="title"/>
          </p:nvPr>
        </p:nvSpPr>
        <p:spPr>
          <a:xfrm>
            <a:off x="457200" y="438150"/>
            <a:ext cx="3877056" cy="2413299"/>
          </a:xfrm>
        </p:spPr>
        <p:txBody>
          <a:bodyPr/>
          <a:lstStyle/>
          <a:p>
            <a:r>
              <a:rPr lang="en-FR" dirty="0"/>
              <a:t>Here’s another color.</a:t>
            </a:r>
          </a:p>
        </p:txBody>
      </p:sp>
      <p:sp>
        <p:nvSpPr>
          <p:cNvPr id="3" name="Text Placeholder 2">
            <a:extLst>
              <a:ext uri="{FF2B5EF4-FFF2-40B4-BE49-F238E27FC236}">
                <a16:creationId xmlns:a16="http://schemas.microsoft.com/office/drawing/2014/main" id="{763456F3-C417-937A-F532-3B19FB194D60}"/>
              </a:ext>
            </a:extLst>
          </p:cNvPr>
          <p:cNvSpPr>
            <a:spLocks noGrp="1"/>
          </p:cNvSpPr>
          <p:nvPr>
            <p:ph type="body" sz="quarter" idx="15"/>
          </p:nvPr>
        </p:nvSpPr>
        <p:spPr>
          <a:xfrm>
            <a:off x="457200" y="2975233"/>
            <a:ext cx="3877056" cy="1132629"/>
          </a:xfrm>
        </p:spPr>
        <p:txBody>
          <a:bodyPr/>
          <a:lstStyle/>
          <a:p>
            <a:r>
              <a:rPr lang="en-GB" sz="1200" dirty="0"/>
              <a:t>I</a:t>
            </a:r>
            <a:r>
              <a:rPr lang="en-FR" sz="1200" dirty="0"/>
              <a:t>nsert subtitle.</a:t>
            </a:r>
          </a:p>
        </p:txBody>
      </p:sp>
      <p:sp>
        <p:nvSpPr>
          <p:cNvPr id="4" name="Text Placeholder 3">
            <a:extLst>
              <a:ext uri="{FF2B5EF4-FFF2-40B4-BE49-F238E27FC236}">
                <a16:creationId xmlns:a16="http://schemas.microsoft.com/office/drawing/2014/main" id="{6331A37C-601D-B4B1-5CDE-79ACBF4810F1}"/>
              </a:ext>
            </a:extLst>
          </p:cNvPr>
          <p:cNvSpPr>
            <a:spLocks noGrp="1"/>
          </p:cNvSpPr>
          <p:nvPr>
            <p:ph type="body" sz="quarter" idx="16"/>
          </p:nvPr>
        </p:nvSpPr>
        <p:spPr/>
        <p:txBody>
          <a:bodyPr/>
          <a:lstStyle/>
          <a:p>
            <a:endParaRPr lang="en-FR"/>
          </a:p>
        </p:txBody>
      </p:sp>
      <p:sp>
        <p:nvSpPr>
          <p:cNvPr id="5" name="Text Placeholder 4">
            <a:extLst>
              <a:ext uri="{FF2B5EF4-FFF2-40B4-BE49-F238E27FC236}">
                <a16:creationId xmlns:a16="http://schemas.microsoft.com/office/drawing/2014/main" id="{038DC838-64F1-2E30-BBD0-B34EF58AB4E1}"/>
              </a:ext>
            </a:extLst>
          </p:cNvPr>
          <p:cNvSpPr>
            <a:spLocks noGrp="1"/>
          </p:cNvSpPr>
          <p:nvPr>
            <p:ph type="body" sz="quarter" idx="17"/>
          </p:nvPr>
        </p:nvSpPr>
        <p:spPr/>
        <p:txBody>
          <a:bodyPr/>
          <a:lstStyle/>
          <a:p>
            <a:r>
              <a:rPr lang="en-FR" dirty="0"/>
              <a:t>Insert text here.</a:t>
            </a:r>
          </a:p>
        </p:txBody>
      </p:sp>
    </p:spTree>
    <p:extLst>
      <p:ext uri="{BB962C8B-B14F-4D97-AF65-F5344CB8AC3E}">
        <p14:creationId xmlns:p14="http://schemas.microsoft.com/office/powerpoint/2010/main" val="211143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Hands holding a glowing light&#10;&#10;Description automatically generated">
            <a:extLst>
              <a:ext uri="{FF2B5EF4-FFF2-40B4-BE49-F238E27FC236}">
                <a16:creationId xmlns:a16="http://schemas.microsoft.com/office/drawing/2014/main" id="{1004AC40-841A-EA54-0A87-6FDE12690552}"/>
              </a:ext>
            </a:extLst>
          </p:cNvPr>
          <p:cNvPicPr>
            <a:picLocks noGrp="1" noChangeAspect="1"/>
          </p:cNvPicPr>
          <p:nvPr>
            <p:ph type="pic" sz="quarter" idx="21"/>
          </p:nvPr>
        </p:nvPicPr>
        <p:blipFill>
          <a:blip r:embed="rId3" cstate="email">
            <a:extLst>
              <a:ext uri="{28A0092B-C50C-407E-A947-70E740481C1C}">
                <a14:useLocalDpi xmlns:a14="http://schemas.microsoft.com/office/drawing/2010/main" val="0"/>
              </a:ext>
            </a:extLst>
          </a:blip>
          <a:srcRect/>
          <a:stretch>
            <a:fillRect/>
          </a:stretch>
        </p:blipFill>
        <p:spPr>
          <a:xfrm>
            <a:off x="0" y="0"/>
            <a:ext cx="9144000" cy="5143500"/>
          </a:xfrm>
        </p:spPr>
      </p:pic>
      <p:sp>
        <p:nvSpPr>
          <p:cNvPr id="7" name="Title 6"/>
          <p:cNvSpPr>
            <a:spLocks noGrp="1"/>
          </p:cNvSpPr>
          <p:nvPr>
            <p:ph type="title"/>
          </p:nvPr>
        </p:nvSpPr>
        <p:spPr>
          <a:xfrm>
            <a:off x="466852" y="665375"/>
            <a:ext cx="4369308" cy="2312253"/>
          </a:xfrm>
        </p:spPr>
        <p:txBody>
          <a:bodyPr wrap="square" anchor="t">
            <a:normAutofit/>
          </a:bodyPr>
          <a:lstStyle/>
          <a:p>
            <a:r>
              <a:rPr lang="en-US" spc="0" dirty="0"/>
              <a:t>This could </a:t>
            </a:r>
            <a:br>
              <a:rPr lang="en-US" spc="0" dirty="0"/>
            </a:br>
            <a:r>
              <a:rPr lang="en-US" spc="0" dirty="0"/>
              <a:t>be a section divider</a:t>
            </a:r>
            <a:endParaRPr lang="en-GB" spc="0" dirty="0"/>
          </a:p>
        </p:txBody>
      </p:sp>
      <p:sp>
        <p:nvSpPr>
          <p:cNvPr id="4" name="TextBox 3">
            <a:extLst>
              <a:ext uri="{FF2B5EF4-FFF2-40B4-BE49-F238E27FC236}">
                <a16:creationId xmlns:a16="http://schemas.microsoft.com/office/drawing/2014/main" id="{6C61F60F-591E-C55D-9D6F-C7B4D48E5A5F}"/>
              </a:ext>
            </a:extLst>
          </p:cNvPr>
          <p:cNvSpPr txBox="1"/>
          <p:nvPr/>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8</a:t>
            </a:fld>
            <a:endParaRPr lang="en-GB" sz="800" spc="0" baseline="0" dirty="0">
              <a:solidFill>
                <a:schemeClr val="bg1"/>
              </a:solidFill>
              <a:latin typeface="Arial" panose="020B0604020202020204" pitchFamily="34" charset="0"/>
              <a:cs typeface="Arial" panose="020B0604020202020204" pitchFamily="34" charset="0"/>
            </a:endParaRPr>
          </a:p>
        </p:txBody>
      </p:sp>
      <p:pic>
        <p:nvPicPr>
          <p:cNvPr id="12" name="Picture 11" descr="A logo of a globe&#10;&#10;Description automatically generated">
            <a:extLst>
              <a:ext uri="{FF2B5EF4-FFF2-40B4-BE49-F238E27FC236}">
                <a16:creationId xmlns:a16="http://schemas.microsoft.com/office/drawing/2014/main" id="{3FFB397D-051E-B9EA-C0DD-7A4A2F13F61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584" y="27675"/>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ACDADA09-65A9-3E48-2614-E1F8D6B88968}"/>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8498328" y="7105"/>
            <a:ext cx="545088" cy="456793"/>
          </a:xfrm>
          <a:prstGeom prst="rect">
            <a:avLst/>
          </a:prstGeom>
        </p:spPr>
      </p:pic>
    </p:spTree>
    <p:extLst>
      <p:ext uri="{BB962C8B-B14F-4D97-AF65-F5344CB8AC3E}">
        <p14:creationId xmlns:p14="http://schemas.microsoft.com/office/powerpoint/2010/main" val="375519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27515" y="742857"/>
            <a:ext cx="3225038" cy="2312253"/>
          </a:xfrm>
        </p:spPr>
        <p:txBody>
          <a:bodyPr/>
          <a:lstStyle/>
          <a:p>
            <a:r>
              <a:rPr lang="en-US" spc="0" dirty="0">
                <a:solidFill>
                  <a:schemeClr val="accent1"/>
                </a:solidFill>
              </a:rPr>
              <a:t>Today’s </a:t>
            </a:r>
            <a:br>
              <a:rPr lang="en-US" spc="0" dirty="0">
                <a:solidFill>
                  <a:schemeClr val="accent1"/>
                </a:solidFill>
              </a:rPr>
            </a:br>
            <a:r>
              <a:rPr lang="en-US" spc="0" dirty="0">
                <a:solidFill>
                  <a:schemeClr val="accent1"/>
                </a:solidFill>
              </a:rPr>
              <a:t>Agenda</a:t>
            </a:r>
          </a:p>
        </p:txBody>
      </p:sp>
      <p:sp>
        <p:nvSpPr>
          <p:cNvPr id="12" name="Text Placeholder 11"/>
          <p:cNvSpPr>
            <a:spLocks noGrp="1"/>
          </p:cNvSpPr>
          <p:nvPr>
            <p:ph type="body" sz="quarter" idx="13"/>
          </p:nvPr>
        </p:nvSpPr>
        <p:spPr>
          <a:xfrm>
            <a:off x="4586747" y="857974"/>
            <a:ext cx="3493627" cy="2506435"/>
          </a:xfrm>
        </p:spPr>
        <p:txBody>
          <a:bodyPr/>
          <a:lstStyle/>
          <a:p>
            <a:pPr marL="285750" indent="-285750">
              <a:buClr>
                <a:schemeClr val="accent1"/>
              </a:buClr>
              <a:buFont typeface="Arial" panose="020B0604020202020204" pitchFamily="34" charset="0"/>
              <a:buChar char="•"/>
            </a:pPr>
            <a:r>
              <a:rPr lang="en-US" dirty="0"/>
              <a:t>First agenda point</a:t>
            </a:r>
          </a:p>
          <a:p>
            <a:pPr marL="285750" indent="-285750">
              <a:buClr>
                <a:schemeClr val="accent1"/>
              </a:buClr>
              <a:buFont typeface="Arial" panose="020B0604020202020204" pitchFamily="34" charset="0"/>
              <a:buChar char="•"/>
            </a:pPr>
            <a:r>
              <a:rPr lang="en-US" dirty="0"/>
              <a:t>Click enter to go to the next bullet</a:t>
            </a:r>
          </a:p>
          <a:p>
            <a:pPr marL="285750" indent="-285750">
              <a:buClr>
                <a:schemeClr val="accent1"/>
              </a:buClr>
              <a:buFont typeface="Arial" panose="020B0604020202020204" pitchFamily="34" charset="0"/>
              <a:buChar char="•"/>
            </a:pPr>
            <a:r>
              <a:rPr lang="en-US" dirty="0"/>
              <a:t>Here’s another bullet</a:t>
            </a:r>
          </a:p>
          <a:p>
            <a:pPr marL="285750" indent="-285750">
              <a:buClr>
                <a:schemeClr val="accent1"/>
              </a:buClr>
              <a:buFont typeface="Arial" panose="020B0604020202020204" pitchFamily="34" charset="0"/>
              <a:buChar char="•"/>
            </a:pPr>
            <a:r>
              <a:rPr lang="en-US" dirty="0"/>
              <a:t>This is a great list</a:t>
            </a:r>
          </a:p>
          <a:p>
            <a:pPr marL="285750" indent="-285750">
              <a:buClr>
                <a:schemeClr val="accent1"/>
              </a:buClr>
              <a:buFont typeface="Arial" panose="020B0604020202020204" pitchFamily="34" charset="0"/>
              <a:buChar char="•"/>
            </a:pPr>
            <a:r>
              <a:rPr lang="en-US" dirty="0"/>
              <a:t>Keep adding bullets</a:t>
            </a:r>
          </a:p>
          <a:p>
            <a:pPr marL="285750" indent="-285750">
              <a:buClr>
                <a:schemeClr val="accent1"/>
              </a:buClr>
              <a:buFont typeface="Arial" panose="020B0604020202020204" pitchFamily="34" charset="0"/>
              <a:buChar char="•"/>
            </a:pPr>
            <a:r>
              <a:rPr lang="en-US" dirty="0"/>
              <a:t>Just keep going</a:t>
            </a:r>
          </a:p>
          <a:p>
            <a:pPr marL="285750" indent="-285750">
              <a:buClr>
                <a:schemeClr val="accent1"/>
              </a:buClr>
              <a:buFont typeface="Arial" panose="020B0604020202020204" pitchFamily="34" charset="0"/>
              <a:buChar char="•"/>
            </a:pPr>
            <a:r>
              <a:rPr lang="en-US" dirty="0"/>
              <a:t>As many as you want</a:t>
            </a:r>
          </a:p>
        </p:txBody>
      </p:sp>
    </p:spTree>
    <p:extLst>
      <p:ext uri="{BB962C8B-B14F-4D97-AF65-F5344CB8AC3E}">
        <p14:creationId xmlns:p14="http://schemas.microsoft.com/office/powerpoint/2010/main" val="2642957558"/>
      </p:ext>
    </p:extLst>
  </p:cSld>
  <p:clrMapOvr>
    <a:masterClrMapping/>
  </p:clrMapOvr>
</p:sld>
</file>

<file path=ppt/theme/theme1.xml><?xml version="1.0" encoding="utf-8"?>
<a:theme xmlns:a="http://schemas.openxmlformats.org/drawingml/2006/main" name="INCOSE Template 2024">
  <a:themeElements>
    <a:clrScheme name="INCOSE 3">
      <a:dk1>
        <a:srgbClr val="000000"/>
      </a:dk1>
      <a:lt1>
        <a:srgbClr val="FFFFFF"/>
      </a:lt1>
      <a:dk2>
        <a:srgbClr val="44546A"/>
      </a:dk2>
      <a:lt2>
        <a:srgbClr val="E7E6E6"/>
      </a:lt2>
      <a:accent1>
        <a:srgbClr val="2B6FAB"/>
      </a:accent1>
      <a:accent2>
        <a:srgbClr val="EE5B20"/>
      </a:accent2>
      <a:accent3>
        <a:srgbClr val="A5A5A5"/>
      </a:accent3>
      <a:accent4>
        <a:srgbClr val="FFC90E"/>
      </a:accent4>
      <a:accent5>
        <a:srgbClr val="61A1D7"/>
      </a:accent5>
      <a:accent6>
        <a:srgbClr val="417F65"/>
      </a:accent6>
      <a:hlink>
        <a:srgbClr val="2B6FAB"/>
      </a:hlink>
      <a:folHlink>
        <a:srgbClr val="EE5B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91440" tIns="91440" rIns="91440" bIns="91440" rtlCol="0" anchor="ctr" anchorCtr="0"/>
      <a:lstStyle>
        <a:defPPr algn="ctr">
          <a:defRPr sz="1400" dirty="0" smtClean="0">
            <a:solidFill>
              <a:schemeClr val="bg1"/>
            </a:solidFill>
            <a:ea typeface="Segoe UI Black" panose="020B0A02040204020203" pitchFamily="34" charset="0"/>
            <a:cs typeface="Segoe UI Black" panose="020B0A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spcBef>
            <a:spcPts val="750"/>
          </a:spcBef>
          <a:buClr>
            <a:schemeClr val="accent2"/>
          </a:buClr>
          <a:buSzPct val="100000"/>
          <a:defRPr sz="1400" dirty="0" err="1" smtClean="0">
            <a:solidFill>
              <a:schemeClr val="accent4"/>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ALENT" id="{42DDE431-62AA-4CFE-9B81-CB19337157E0}" vid="{4B43CFC9-863A-4E99-B289-EA56B68882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4C8A843D6CDE41A9E13BCEBAE83F20" ma:contentTypeVersion="19" ma:contentTypeDescription="Create a new document." ma:contentTypeScope="" ma:versionID="881230a8445e932bb52044f33501269f">
  <xsd:schema xmlns:xsd="http://www.w3.org/2001/XMLSchema" xmlns:xs="http://www.w3.org/2001/XMLSchema" xmlns:p="http://schemas.microsoft.com/office/2006/metadata/properties" xmlns:ns2="09cf2a3c-b60d-47ef-9e1f-72f12bdb5c83" xmlns:ns3="fc2917d1-a4cc-4d01-a789-74f4920c82eb" targetNamespace="http://schemas.microsoft.com/office/2006/metadata/properties" ma:root="true" ma:fieldsID="c556774c8fc200da964c8918f00e790d" ns2:_="" ns3:_="">
    <xsd:import namespace="09cf2a3c-b60d-47ef-9e1f-72f12bdb5c83"/>
    <xsd:import namespace="fc2917d1-a4cc-4d01-a789-74f4920c82e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us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f2a3c-b60d-47ef-9e1f-72f12bdb5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use" ma:index="23" nillable="true" ma:displayName="use" ma:default="0" ma:format="Dropdown" ma:internalName="use">
      <xsd:simpleType>
        <xsd:restriction base="dms:Boolea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2917d1-a4cc-4d01-a789-74f4920c82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a88204e-c1d0-4dbd-be29-f6bb360fe61d}" ma:internalName="TaxCatchAll" ma:showField="CatchAllData" ma:web="fc2917d1-a4cc-4d01-a789-74f4920c82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c2917d1-a4cc-4d01-a789-74f4920c82eb" xsi:nil="true"/>
    <lcf76f155ced4ddcb4097134ff3c332f xmlns="09cf2a3c-b60d-47ef-9e1f-72f12bdb5c83">
      <Terms xmlns="http://schemas.microsoft.com/office/infopath/2007/PartnerControls"/>
    </lcf76f155ced4ddcb4097134ff3c332f>
    <use xmlns="09cf2a3c-b60d-47ef-9e1f-72f12bdb5c83">false</us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93B467-5EE0-40DE-89FB-800C37C4A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f2a3c-b60d-47ef-9e1f-72f12bdb5c83"/>
    <ds:schemaRef ds:uri="fc2917d1-a4cc-4d01-a789-74f4920c82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51A2D2-DAB1-42F6-BF0C-260AF2394DD4}">
  <ds:schemaRef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09cf2a3c-b60d-47ef-9e1f-72f12bdb5c83"/>
    <ds:schemaRef ds:uri="http://schemas.microsoft.com/office/infopath/2007/PartnerControls"/>
    <ds:schemaRef ds:uri="http://schemas.openxmlformats.org/package/2006/metadata/core-properties"/>
    <ds:schemaRef ds:uri="fc2917d1-a4cc-4d01-a789-74f4920c82eb"/>
  </ds:schemaRefs>
</ds:datastoreItem>
</file>

<file path=customXml/itemProps3.xml><?xml version="1.0" encoding="utf-8"?>
<ds:datastoreItem xmlns:ds="http://schemas.openxmlformats.org/officeDocument/2006/customXml" ds:itemID="{6974DEA9-D70C-4D76-8253-0021E05256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1640</Words>
  <Application>Microsoft Office PowerPoint</Application>
  <PresentationFormat>On-screen Show (16:9)</PresentationFormat>
  <Paragraphs>209</Paragraphs>
  <Slides>29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Segoe UI Black</vt:lpstr>
      <vt:lpstr>Times New Roman</vt:lpstr>
      <vt:lpstr>Wingdings</vt:lpstr>
      <vt:lpstr>INCOSE Template 2024</vt:lpstr>
      <vt:lpstr>Title</vt:lpstr>
      <vt:lpstr>Here’s a  section divider</vt:lpstr>
      <vt:lpstr>Here’s another  section divider</vt:lpstr>
      <vt:lpstr>Here’s another  section divider</vt:lpstr>
      <vt:lpstr>Insert your title.</vt:lpstr>
      <vt:lpstr>Here’s another color.</vt:lpstr>
      <vt:lpstr>Here’s another color.</vt:lpstr>
      <vt:lpstr>This could  be a section divider</vt:lpstr>
      <vt:lpstr>Today’s  Agenda</vt:lpstr>
      <vt:lpstr>Summarize your agenda. Keep it focused.</vt:lpstr>
      <vt:lpstr>Agenda slide that doubles as a divider slide</vt:lpstr>
      <vt:lpstr>Here’s another color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cp:lastPrinted>2022-11-04T21:20:16Z</cp:lastPrinted>
  <dcterms:created xsi:type="dcterms:W3CDTF">2016-02-04T17:41:01Z</dcterms:created>
  <dcterms:modified xsi:type="dcterms:W3CDTF">2026-03-02T13:38:09Z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0x010100484C8A843D6CDE41A9E13BCEBAE83F20</vt:lpwstr>
  </property>
  <property fmtid="{D5CDD505-2E9C-101B-9397-08002B2CF9AE}" pid="3" name="MediaServiceImageTags">
    <vt:lpwstr/>
  </property>
  <property fmtid="{D5CDD505-2E9C-101B-9397-08002B2CF9AE}" pid="4" name="MSIP_Label_ff418558-72e5-4d8e-958f-cfe0e73e210d_Enabled">
    <vt:lpwstr>true</vt:lpwstr>
  </property>
  <property fmtid="{D5CDD505-2E9C-101B-9397-08002B2CF9AE}" pid="5" name="MSIP_Label_ff418558-72e5-4d8e-958f-cfe0e73e210d_SetDate">
    <vt:lpwstr>2025-12-22T12:51:43Z</vt:lpwstr>
  </property>
  <property fmtid="{D5CDD505-2E9C-101B-9397-08002B2CF9AE}" pid="6" name="MSIP_Label_ff418558-72e5-4d8e-958f-cfe0e73e210d_Method">
    <vt:lpwstr>Standard</vt:lpwstr>
  </property>
  <property fmtid="{D5CDD505-2E9C-101B-9397-08002B2CF9AE}" pid="7" name="MSIP_Label_ff418558-72e5-4d8e-958f-cfe0e73e210d_Name">
    <vt:lpwstr>Eaton Internal Only (IP2)</vt:lpwstr>
  </property>
  <property fmtid="{D5CDD505-2E9C-101B-9397-08002B2CF9AE}" pid="8" name="MSIP_Label_ff418558-72e5-4d8e-958f-cfe0e73e210d_SiteId">
    <vt:lpwstr>d6525c95-b906-431a-b926-e9b51ba43cc4</vt:lpwstr>
  </property>
  <property fmtid="{D5CDD505-2E9C-101B-9397-08002B2CF9AE}" pid="9" name="MSIP_Label_ff418558-72e5-4d8e-958f-cfe0e73e210d_ActionId">
    <vt:lpwstr>7a474ab3-ec6b-45b0-85ae-b3b1165889e3</vt:lpwstr>
  </property>
  <property fmtid="{D5CDD505-2E9C-101B-9397-08002B2CF9AE}" pid="10" name="MSIP_Label_ff418558-72e5-4d8e-958f-cfe0e73e210d_ContentBits">
    <vt:lpwstr>0</vt:lpwstr>
  </property>
  <property fmtid="{D5CDD505-2E9C-101B-9397-08002B2CF9AE}" pid="11" name="MSIP_Label_ff418558-72e5-4d8e-958f-cfe0e73e210d_Tag">
    <vt:lpwstr>10, 3, 0, 1</vt:lpwstr>
  </property>
</Properties>
</file>